
<file path=[Content_Types].xml><?xml version="1.0" encoding="utf-8"?>
<Types xmlns="http://schemas.openxmlformats.org/package/2006/content-types">
  <Default Extension="gif" ContentType="image/gif"/>
  <Default Extension="jpeg" ContentType="image/jpeg"/>
  <Default Extension="jpg" ContentType="image/jpeg"/>
  <Default Extension="jpg&amp;ehk=aYZhhqy8ezjQhw4UjHDpYA&amp;pid=OfficeInsert"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8"/>
  </p:notesMasterIdLst>
  <p:sldIdLst>
    <p:sldId id="256" r:id="rId2"/>
    <p:sldId id="273" r:id="rId3"/>
    <p:sldId id="271" r:id="rId4"/>
    <p:sldId id="257" r:id="rId5"/>
    <p:sldId id="272" r:id="rId6"/>
    <p:sldId id="260" r:id="rId7"/>
    <p:sldId id="277" r:id="rId8"/>
    <p:sldId id="264" r:id="rId9"/>
    <p:sldId id="364" r:id="rId10"/>
    <p:sldId id="366" r:id="rId11"/>
    <p:sldId id="388" r:id="rId12"/>
    <p:sldId id="365" r:id="rId13"/>
    <p:sldId id="390" r:id="rId14"/>
    <p:sldId id="262" r:id="rId15"/>
    <p:sldId id="284" r:id="rId16"/>
    <p:sldId id="367" r:id="rId17"/>
    <p:sldId id="282" r:id="rId18"/>
    <p:sldId id="389" r:id="rId19"/>
    <p:sldId id="370" r:id="rId20"/>
    <p:sldId id="376" r:id="rId21"/>
    <p:sldId id="385" r:id="rId22"/>
    <p:sldId id="380" r:id="rId23"/>
    <p:sldId id="381" r:id="rId24"/>
    <p:sldId id="382" r:id="rId25"/>
    <p:sldId id="383" r:id="rId26"/>
    <p:sldId id="371" r:id="rId27"/>
    <p:sldId id="386" r:id="rId28"/>
    <p:sldId id="372" r:id="rId29"/>
    <p:sldId id="373" r:id="rId30"/>
    <p:sldId id="374" r:id="rId31"/>
    <p:sldId id="375" r:id="rId32"/>
    <p:sldId id="283" r:id="rId33"/>
    <p:sldId id="308" r:id="rId34"/>
    <p:sldId id="307" r:id="rId35"/>
    <p:sldId id="309" r:id="rId36"/>
    <p:sldId id="310" r:id="rId37"/>
    <p:sldId id="311"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331" r:id="rId57"/>
    <p:sldId id="332" r:id="rId58"/>
    <p:sldId id="333" r:id="rId59"/>
    <p:sldId id="334" r:id="rId60"/>
    <p:sldId id="336" r:id="rId61"/>
    <p:sldId id="337" r:id="rId62"/>
    <p:sldId id="338" r:id="rId63"/>
    <p:sldId id="339" r:id="rId64"/>
    <p:sldId id="340" r:id="rId65"/>
    <p:sldId id="341" r:id="rId66"/>
    <p:sldId id="342" r:id="rId67"/>
    <p:sldId id="343" r:id="rId68"/>
    <p:sldId id="344" r:id="rId69"/>
    <p:sldId id="345" r:id="rId70"/>
    <p:sldId id="346" r:id="rId71"/>
    <p:sldId id="347" r:id="rId72"/>
    <p:sldId id="351" r:id="rId73"/>
    <p:sldId id="360" r:id="rId74"/>
    <p:sldId id="361" r:id="rId75"/>
    <p:sldId id="391" r:id="rId76"/>
    <p:sldId id="362" r:id="rId77"/>
  </p:sldIdLst>
  <p:sldSz cx="12192000" cy="6858000"/>
  <p:notesSz cx="6954838"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327" autoAdjust="0"/>
    <p:restoredTop sz="94660"/>
  </p:normalViewPr>
  <p:slideViewPr>
    <p:cSldViewPr snapToGrid="0">
      <p:cViewPr varScale="1">
        <p:scale>
          <a:sx n="81" d="100"/>
          <a:sy n="81" d="100"/>
        </p:scale>
        <p:origin x="1330" y="62"/>
      </p:cViewPr>
      <p:guideLst/>
    </p:cSldViewPr>
  </p:slideViewPr>
  <p:notesTextViewPr>
    <p:cViewPr>
      <p:scale>
        <a:sx n="1" d="1"/>
        <a:sy n="1" d="1"/>
      </p:scale>
      <p:origin x="0" y="0"/>
    </p:cViewPr>
  </p:notesTextViewPr>
  <p:sorterViewPr>
    <p:cViewPr>
      <p:scale>
        <a:sx n="200" d="100"/>
        <a:sy n="200" d="100"/>
      </p:scale>
      <p:origin x="0" y="-98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Population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C79-48A8-BC7E-65BFA133029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C79-48A8-BC7E-65BFA133029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C79-48A8-BC7E-65BFA133029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C79-48A8-BC7E-65BFA133029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C79-48A8-BC7E-65BFA133029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C79-48A8-BC7E-65BFA133029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C79-48A8-BC7E-65BFA133029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C79-48A8-BC7E-65BFA133029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C79-48A8-BC7E-65BFA133029B}"/>
              </c:ext>
            </c:extLst>
          </c:dPt>
          <c:cat>
            <c:strRef>
              <c:f>Sheet1!$A$2:$A$10</c:f>
              <c:strCache>
                <c:ptCount val="9"/>
                <c:pt idx="0">
                  <c:v>Christian</c:v>
                </c:pt>
                <c:pt idx="1">
                  <c:v>Buddhist</c:v>
                </c:pt>
                <c:pt idx="2">
                  <c:v>Hindu</c:v>
                </c:pt>
                <c:pt idx="3">
                  <c:v>Jewish</c:v>
                </c:pt>
                <c:pt idx="4">
                  <c:v>Muslim</c:v>
                </c:pt>
                <c:pt idx="5">
                  <c:v>Sikh</c:v>
                </c:pt>
                <c:pt idx="6">
                  <c:v>Indigenous Spirituality</c:v>
                </c:pt>
                <c:pt idx="7">
                  <c:v>Other Religions</c:v>
                </c:pt>
                <c:pt idx="8">
                  <c:v>No Religious Affiliation</c:v>
                </c:pt>
              </c:strCache>
            </c:strRef>
          </c:cat>
          <c:val>
            <c:numRef>
              <c:f>Sheet1!$B$2:$B$10</c:f>
              <c:numCache>
                <c:formatCode>General</c:formatCode>
                <c:ptCount val="9"/>
                <c:pt idx="0">
                  <c:v>22102745</c:v>
                </c:pt>
                <c:pt idx="1">
                  <c:v>366830</c:v>
                </c:pt>
                <c:pt idx="2">
                  <c:v>497965</c:v>
                </c:pt>
                <c:pt idx="3">
                  <c:v>329495</c:v>
                </c:pt>
                <c:pt idx="4">
                  <c:v>1053945</c:v>
                </c:pt>
                <c:pt idx="5">
                  <c:v>494965</c:v>
                </c:pt>
                <c:pt idx="6">
                  <c:v>64935</c:v>
                </c:pt>
                <c:pt idx="7">
                  <c:v>130835</c:v>
                </c:pt>
                <c:pt idx="8">
                  <c:v>7850605</c:v>
                </c:pt>
              </c:numCache>
            </c:numRef>
          </c:val>
          <c:extLst>
            <c:ext xmlns:c16="http://schemas.microsoft.com/office/drawing/2014/chart" uri="{C3380CC4-5D6E-409C-BE32-E72D297353CC}">
              <c16:uniqueId val="{00000000-8E8A-4C6E-A033-91B4EFBEA98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08ED1C-7664-4992-8570-BEA71E2D9C40}"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US"/>
        </a:p>
      </dgm:t>
    </dgm:pt>
    <dgm:pt modelId="{3897388D-5DE5-4ECF-AA7E-8B6F69E3DDBC}">
      <dgm:prSet phldrT="[Text]"/>
      <dgm:spPr/>
      <dgm:t>
        <a:bodyPr/>
        <a:lstStyle/>
        <a:p>
          <a:r>
            <a:rPr lang="en-US" dirty="0"/>
            <a:t>CHP</a:t>
          </a:r>
        </a:p>
        <a:p>
          <a:r>
            <a:rPr lang="en-US" dirty="0"/>
            <a:t>CHI</a:t>
          </a:r>
        </a:p>
      </dgm:t>
    </dgm:pt>
    <dgm:pt modelId="{109FCBE7-2079-4474-8338-CBC6A1E03465}" type="parTrans" cxnId="{488EAF27-DB95-4C7C-BC0E-D56F0CBF7D92}">
      <dgm:prSet/>
      <dgm:spPr/>
      <dgm:t>
        <a:bodyPr/>
        <a:lstStyle/>
        <a:p>
          <a:endParaRPr lang="en-US"/>
        </a:p>
      </dgm:t>
    </dgm:pt>
    <dgm:pt modelId="{041BD1B9-2D35-4B5D-A4B5-74F329F5428F}" type="sibTrans" cxnId="{488EAF27-DB95-4C7C-BC0E-D56F0CBF7D92}">
      <dgm:prSet/>
      <dgm:spPr/>
      <dgm:t>
        <a:bodyPr/>
        <a:lstStyle/>
        <a:p>
          <a:endParaRPr lang="en-US"/>
        </a:p>
      </dgm:t>
    </dgm:pt>
    <dgm:pt modelId="{7F2C11C3-97A2-4D8E-A8C4-0529964FE327}">
      <dgm:prSet phldrT="[Text]"/>
      <dgm:spPr/>
      <dgm:t>
        <a:bodyPr/>
        <a:lstStyle/>
        <a:p>
          <a:r>
            <a:rPr lang="en-US" dirty="0"/>
            <a:t>Les Religieuses </a:t>
          </a:r>
          <a:r>
            <a:rPr lang="fr-CA" noProof="0" dirty="0"/>
            <a:t>Filles</a:t>
          </a:r>
          <a:r>
            <a:rPr lang="en-US" dirty="0"/>
            <a:t> de </a:t>
          </a:r>
          <a:r>
            <a:rPr lang="fr-CA" noProof="0" dirty="0"/>
            <a:t>J</a:t>
          </a:r>
          <a:r>
            <a:rPr lang="fr-CA" noProof="0" dirty="0">
              <a:latin typeface="Trebuchet MS" panose="020B0603020202020204" pitchFamily="34" charset="0"/>
            </a:rPr>
            <a:t>ésus</a:t>
          </a:r>
          <a:endParaRPr lang="fr-CA" noProof="0" dirty="0"/>
        </a:p>
      </dgm:t>
    </dgm:pt>
    <dgm:pt modelId="{72079724-214F-447C-A751-6A784E5F6F5E}" type="parTrans" cxnId="{09953121-9629-485E-B3EB-73AEFB3439BC}">
      <dgm:prSet/>
      <dgm:spPr/>
      <dgm:t>
        <a:bodyPr/>
        <a:lstStyle/>
        <a:p>
          <a:endParaRPr lang="en-US"/>
        </a:p>
      </dgm:t>
    </dgm:pt>
    <dgm:pt modelId="{661269C9-20A3-49D2-BF10-4D5ABA21B5CC}" type="sibTrans" cxnId="{09953121-9629-485E-B3EB-73AEFB3439BC}">
      <dgm:prSet/>
      <dgm:spPr/>
      <dgm:t>
        <a:bodyPr/>
        <a:lstStyle/>
        <a:p>
          <a:endParaRPr lang="en-US"/>
        </a:p>
      </dgm:t>
    </dgm:pt>
    <dgm:pt modelId="{0C1EB26B-EBBA-41A8-905E-DAED2094D2BD}">
      <dgm:prSet phldrT="[Text]"/>
      <dgm:spPr>
        <a:solidFill>
          <a:srgbClr val="FF0000"/>
        </a:solidFill>
      </dgm:spPr>
      <dgm:t>
        <a:bodyPr/>
        <a:lstStyle/>
        <a:p>
          <a:r>
            <a:rPr lang="en-US" dirty="0"/>
            <a:t>Religious Hospitallers of St. Joseph</a:t>
          </a:r>
        </a:p>
      </dgm:t>
    </dgm:pt>
    <dgm:pt modelId="{482A55DB-F7BB-4D7A-87CC-71789158D693}" type="parTrans" cxnId="{A433B65F-1BA1-4775-B3DE-24CC866859FF}">
      <dgm:prSet/>
      <dgm:spPr/>
      <dgm:t>
        <a:bodyPr/>
        <a:lstStyle/>
        <a:p>
          <a:endParaRPr lang="en-US"/>
        </a:p>
      </dgm:t>
    </dgm:pt>
    <dgm:pt modelId="{9AA611EB-68BB-4E5F-9330-33F084BE9A8D}" type="sibTrans" cxnId="{A433B65F-1BA1-4775-B3DE-24CC866859FF}">
      <dgm:prSet/>
      <dgm:spPr/>
      <dgm:t>
        <a:bodyPr/>
        <a:lstStyle/>
        <a:p>
          <a:endParaRPr lang="en-US"/>
        </a:p>
      </dgm:t>
    </dgm:pt>
    <dgm:pt modelId="{5A864A4A-A284-4CE6-AF88-64B9C8F3ED5C}">
      <dgm:prSet phldrT="[Text]"/>
      <dgm:spPr/>
      <dgm:t>
        <a:bodyPr/>
        <a:lstStyle/>
        <a:p>
          <a:r>
            <a:rPr lang="en-US" dirty="0"/>
            <a:t>Sisters of Charity of the Immaculate Conception</a:t>
          </a:r>
        </a:p>
        <a:p>
          <a:r>
            <a:rPr lang="en-US" dirty="0"/>
            <a:t>Saint John, NB</a:t>
          </a:r>
        </a:p>
      </dgm:t>
    </dgm:pt>
    <dgm:pt modelId="{172D5BB5-3096-43A7-81A0-545C55F3E6C3}" type="parTrans" cxnId="{15C5B37E-570B-4D95-8338-8BE4E559242B}">
      <dgm:prSet/>
      <dgm:spPr/>
      <dgm:t>
        <a:bodyPr/>
        <a:lstStyle/>
        <a:p>
          <a:endParaRPr lang="en-US"/>
        </a:p>
      </dgm:t>
    </dgm:pt>
    <dgm:pt modelId="{C1824E1C-14AD-414A-B39D-0F9AEA3E7710}" type="sibTrans" cxnId="{15C5B37E-570B-4D95-8338-8BE4E559242B}">
      <dgm:prSet/>
      <dgm:spPr/>
      <dgm:t>
        <a:bodyPr/>
        <a:lstStyle/>
        <a:p>
          <a:endParaRPr lang="en-US"/>
        </a:p>
      </dgm:t>
    </dgm:pt>
    <dgm:pt modelId="{9A1277FB-1CB1-48ED-A941-9EBDAF8BE754}">
      <dgm:prSet/>
      <dgm:spPr>
        <a:solidFill>
          <a:srgbClr val="00B050"/>
        </a:solidFill>
      </dgm:spPr>
      <dgm:t>
        <a:bodyPr/>
        <a:lstStyle/>
        <a:p>
          <a:r>
            <a:rPr lang="en-US" dirty="0"/>
            <a:t>Les Religieuses de </a:t>
          </a:r>
          <a:r>
            <a:rPr lang="fr-CA" noProof="0" dirty="0"/>
            <a:t>Notre-Dame-Du-Sacr</a:t>
          </a:r>
          <a:r>
            <a:rPr lang="fr-CA" b="0" noProof="0" dirty="0">
              <a:latin typeface="Trebuchet MS" panose="020B0603020202020204" pitchFamily="34" charset="0"/>
            </a:rPr>
            <a:t>é-Cœur</a:t>
          </a:r>
          <a:endParaRPr lang="fr-CA" b="0" noProof="0" dirty="0"/>
        </a:p>
      </dgm:t>
    </dgm:pt>
    <dgm:pt modelId="{D07D5ED3-FB4B-4B1B-968B-778247005E6B}" type="parTrans" cxnId="{FEB2D702-BA84-4B2D-80FB-D6FBDDD42824}">
      <dgm:prSet/>
      <dgm:spPr/>
      <dgm:t>
        <a:bodyPr/>
        <a:lstStyle/>
        <a:p>
          <a:endParaRPr lang="en-US"/>
        </a:p>
      </dgm:t>
    </dgm:pt>
    <dgm:pt modelId="{D42863FE-032E-49C0-983D-D62B7DD89DC9}" type="sibTrans" cxnId="{FEB2D702-BA84-4B2D-80FB-D6FBDDD42824}">
      <dgm:prSet/>
      <dgm:spPr/>
      <dgm:t>
        <a:bodyPr/>
        <a:lstStyle/>
        <a:p>
          <a:endParaRPr lang="en-US"/>
        </a:p>
      </dgm:t>
    </dgm:pt>
    <dgm:pt modelId="{0FF1D0AF-C847-4763-80E1-F4635B3AC56C}" type="pres">
      <dgm:prSet presAssocID="{5D08ED1C-7664-4992-8570-BEA71E2D9C40}" presName="Name0" presStyleCnt="0">
        <dgm:presLayoutVars>
          <dgm:chMax val="1"/>
          <dgm:chPref val="1"/>
          <dgm:dir/>
          <dgm:animOne val="branch"/>
          <dgm:animLvl val="lvl"/>
        </dgm:presLayoutVars>
      </dgm:prSet>
      <dgm:spPr/>
    </dgm:pt>
    <dgm:pt modelId="{3470D475-13C4-4557-B523-C1F51AF26573}" type="pres">
      <dgm:prSet presAssocID="{3897388D-5DE5-4ECF-AA7E-8B6F69E3DDBC}" presName="Parent" presStyleLbl="node0" presStyleIdx="0" presStyleCnt="1">
        <dgm:presLayoutVars>
          <dgm:chMax val="6"/>
          <dgm:chPref val="6"/>
        </dgm:presLayoutVars>
      </dgm:prSet>
      <dgm:spPr/>
    </dgm:pt>
    <dgm:pt modelId="{9ECA6B71-041F-4338-B288-83D6611BB1B7}" type="pres">
      <dgm:prSet presAssocID="{7F2C11C3-97A2-4D8E-A8C4-0529964FE327}" presName="Accent1" presStyleCnt="0"/>
      <dgm:spPr/>
    </dgm:pt>
    <dgm:pt modelId="{1E80EC09-7BDC-4CBF-B673-FBD8589E79F4}" type="pres">
      <dgm:prSet presAssocID="{7F2C11C3-97A2-4D8E-A8C4-0529964FE327}" presName="Accent" presStyleLbl="bgShp" presStyleIdx="0" presStyleCnt="4"/>
      <dgm:spPr/>
    </dgm:pt>
    <dgm:pt modelId="{43E1D45D-25E0-48BB-8FFB-B53283DAF85F}" type="pres">
      <dgm:prSet presAssocID="{7F2C11C3-97A2-4D8E-A8C4-0529964FE327}" presName="Child1" presStyleLbl="node1" presStyleIdx="0" presStyleCnt="4" custLinFactNeighborX="-84005" custLinFactNeighborY="67548">
        <dgm:presLayoutVars>
          <dgm:chMax val="0"/>
          <dgm:chPref val="0"/>
          <dgm:bulletEnabled val="1"/>
        </dgm:presLayoutVars>
      </dgm:prSet>
      <dgm:spPr/>
    </dgm:pt>
    <dgm:pt modelId="{4177A196-135E-4904-8D74-6BA4B4C7D205}" type="pres">
      <dgm:prSet presAssocID="{0C1EB26B-EBBA-41A8-905E-DAED2094D2BD}" presName="Accent2" presStyleCnt="0"/>
      <dgm:spPr/>
    </dgm:pt>
    <dgm:pt modelId="{F57F04C0-A6CB-4F14-AB01-684B389E2A41}" type="pres">
      <dgm:prSet presAssocID="{0C1EB26B-EBBA-41A8-905E-DAED2094D2BD}" presName="Accent" presStyleLbl="bgShp" presStyleIdx="1" presStyleCnt="4"/>
      <dgm:spPr/>
    </dgm:pt>
    <dgm:pt modelId="{82C8E559-FD0D-4795-BD63-5ECD841966B7}" type="pres">
      <dgm:prSet presAssocID="{0C1EB26B-EBBA-41A8-905E-DAED2094D2BD}" presName="Child2" presStyleLbl="node1" presStyleIdx="1" presStyleCnt="4" custLinFactNeighborX="-8675" custLinFactNeighborY="6332">
        <dgm:presLayoutVars>
          <dgm:chMax val="0"/>
          <dgm:chPref val="0"/>
          <dgm:bulletEnabled val="1"/>
        </dgm:presLayoutVars>
      </dgm:prSet>
      <dgm:spPr/>
    </dgm:pt>
    <dgm:pt modelId="{5A1866AC-E9EC-4E58-9426-7760F5FF2A9C}" type="pres">
      <dgm:prSet presAssocID="{5A864A4A-A284-4CE6-AF88-64B9C8F3ED5C}" presName="Accent3" presStyleCnt="0"/>
      <dgm:spPr/>
    </dgm:pt>
    <dgm:pt modelId="{FBD2360B-6A46-4CF3-84C5-A13FBE604E3E}" type="pres">
      <dgm:prSet presAssocID="{5A864A4A-A284-4CE6-AF88-64B9C8F3ED5C}" presName="Accent" presStyleLbl="bgShp" presStyleIdx="2" presStyleCnt="4"/>
      <dgm:spPr/>
    </dgm:pt>
    <dgm:pt modelId="{289444A2-387A-41F3-A149-9A49D4A694D8}" type="pres">
      <dgm:prSet presAssocID="{5A864A4A-A284-4CE6-AF88-64B9C8F3ED5C}" presName="Child3" presStyleLbl="node1" presStyleIdx="2" presStyleCnt="4" custLinFactNeighborX="-7761" custLinFactNeighborY="-6860">
        <dgm:presLayoutVars>
          <dgm:chMax val="0"/>
          <dgm:chPref val="0"/>
          <dgm:bulletEnabled val="1"/>
        </dgm:presLayoutVars>
      </dgm:prSet>
      <dgm:spPr/>
    </dgm:pt>
    <dgm:pt modelId="{2BF65DF2-7F69-4CF3-A83B-F33443D903E5}" type="pres">
      <dgm:prSet presAssocID="{9A1277FB-1CB1-48ED-A941-9EBDAF8BE754}" presName="Accent4" presStyleCnt="0"/>
      <dgm:spPr/>
    </dgm:pt>
    <dgm:pt modelId="{64CE383B-4B4A-461F-A7F6-EA441F46E8FE}" type="pres">
      <dgm:prSet presAssocID="{9A1277FB-1CB1-48ED-A941-9EBDAF8BE754}" presName="Accent" presStyleLbl="bgShp" presStyleIdx="3" presStyleCnt="4"/>
      <dgm:spPr/>
    </dgm:pt>
    <dgm:pt modelId="{6A477427-5C38-4C66-8773-78BC936E73E6}" type="pres">
      <dgm:prSet presAssocID="{9A1277FB-1CB1-48ED-A941-9EBDAF8BE754}" presName="Child4" presStyleLbl="node1" presStyleIdx="3" presStyleCnt="4" custLinFactNeighborX="-83548" custLinFactNeighborY="-67549">
        <dgm:presLayoutVars>
          <dgm:chMax val="0"/>
          <dgm:chPref val="0"/>
          <dgm:bulletEnabled val="1"/>
        </dgm:presLayoutVars>
      </dgm:prSet>
      <dgm:spPr/>
    </dgm:pt>
  </dgm:ptLst>
  <dgm:cxnLst>
    <dgm:cxn modelId="{FEB2D702-BA84-4B2D-80FB-D6FBDDD42824}" srcId="{3897388D-5DE5-4ECF-AA7E-8B6F69E3DDBC}" destId="{9A1277FB-1CB1-48ED-A941-9EBDAF8BE754}" srcOrd="3" destOrd="0" parTransId="{D07D5ED3-FB4B-4B1B-968B-778247005E6B}" sibTransId="{D42863FE-032E-49C0-983D-D62B7DD89DC9}"/>
    <dgm:cxn modelId="{09953121-9629-485E-B3EB-73AEFB3439BC}" srcId="{3897388D-5DE5-4ECF-AA7E-8B6F69E3DDBC}" destId="{7F2C11C3-97A2-4D8E-A8C4-0529964FE327}" srcOrd="0" destOrd="0" parTransId="{72079724-214F-447C-A751-6A784E5F6F5E}" sibTransId="{661269C9-20A3-49D2-BF10-4D5ABA21B5CC}"/>
    <dgm:cxn modelId="{488EAF27-DB95-4C7C-BC0E-D56F0CBF7D92}" srcId="{5D08ED1C-7664-4992-8570-BEA71E2D9C40}" destId="{3897388D-5DE5-4ECF-AA7E-8B6F69E3DDBC}" srcOrd="0" destOrd="0" parTransId="{109FCBE7-2079-4474-8338-CBC6A1E03465}" sibTransId="{041BD1B9-2D35-4B5D-A4B5-74F329F5428F}"/>
    <dgm:cxn modelId="{0D43182C-4B3B-4CC5-8815-140CACD01F1D}" type="presOf" srcId="{3897388D-5DE5-4ECF-AA7E-8B6F69E3DDBC}" destId="{3470D475-13C4-4557-B523-C1F51AF26573}" srcOrd="0" destOrd="0" presId="urn:microsoft.com/office/officeart/2011/layout/HexagonRadial"/>
    <dgm:cxn modelId="{A433B65F-1BA1-4775-B3DE-24CC866859FF}" srcId="{3897388D-5DE5-4ECF-AA7E-8B6F69E3DDBC}" destId="{0C1EB26B-EBBA-41A8-905E-DAED2094D2BD}" srcOrd="1" destOrd="0" parTransId="{482A55DB-F7BB-4D7A-87CC-71789158D693}" sibTransId="{9AA611EB-68BB-4E5F-9330-33F084BE9A8D}"/>
    <dgm:cxn modelId="{F8AC8465-B9FF-4C45-999F-7BA7CDFA8320}" type="presOf" srcId="{0C1EB26B-EBBA-41A8-905E-DAED2094D2BD}" destId="{82C8E559-FD0D-4795-BD63-5ECD841966B7}" srcOrd="0" destOrd="0" presId="urn:microsoft.com/office/officeart/2011/layout/HexagonRadial"/>
    <dgm:cxn modelId="{15C5B37E-570B-4D95-8338-8BE4E559242B}" srcId="{3897388D-5DE5-4ECF-AA7E-8B6F69E3DDBC}" destId="{5A864A4A-A284-4CE6-AF88-64B9C8F3ED5C}" srcOrd="2" destOrd="0" parTransId="{172D5BB5-3096-43A7-81A0-545C55F3E6C3}" sibTransId="{C1824E1C-14AD-414A-B39D-0F9AEA3E7710}"/>
    <dgm:cxn modelId="{38C8019E-1F53-4986-B8FB-D445AF13B96A}" type="presOf" srcId="{9A1277FB-1CB1-48ED-A941-9EBDAF8BE754}" destId="{6A477427-5C38-4C66-8773-78BC936E73E6}" srcOrd="0" destOrd="0" presId="urn:microsoft.com/office/officeart/2011/layout/HexagonRadial"/>
    <dgm:cxn modelId="{40500EBD-AE54-4149-B97D-E65542918C97}" type="presOf" srcId="{5D08ED1C-7664-4992-8570-BEA71E2D9C40}" destId="{0FF1D0AF-C847-4763-80E1-F4635B3AC56C}" srcOrd="0" destOrd="0" presId="urn:microsoft.com/office/officeart/2011/layout/HexagonRadial"/>
    <dgm:cxn modelId="{5952A0C6-C976-4337-B1F2-F6C195D932F2}" type="presOf" srcId="{7F2C11C3-97A2-4D8E-A8C4-0529964FE327}" destId="{43E1D45D-25E0-48BB-8FFB-B53283DAF85F}" srcOrd="0" destOrd="0" presId="urn:microsoft.com/office/officeart/2011/layout/HexagonRadial"/>
    <dgm:cxn modelId="{DB50A5E7-8ACF-49CD-BAD6-7274168BEEE6}" type="presOf" srcId="{5A864A4A-A284-4CE6-AF88-64B9C8F3ED5C}" destId="{289444A2-387A-41F3-A149-9A49D4A694D8}" srcOrd="0" destOrd="0" presId="urn:microsoft.com/office/officeart/2011/layout/HexagonRadial"/>
    <dgm:cxn modelId="{983B14F9-EA19-411C-9010-9A241B58E9D4}" type="presParOf" srcId="{0FF1D0AF-C847-4763-80E1-F4635B3AC56C}" destId="{3470D475-13C4-4557-B523-C1F51AF26573}" srcOrd="0" destOrd="0" presId="urn:microsoft.com/office/officeart/2011/layout/HexagonRadial"/>
    <dgm:cxn modelId="{25E8D0FB-3E5A-410B-BC64-B18EFDEE5328}" type="presParOf" srcId="{0FF1D0AF-C847-4763-80E1-F4635B3AC56C}" destId="{9ECA6B71-041F-4338-B288-83D6611BB1B7}" srcOrd="1" destOrd="0" presId="urn:microsoft.com/office/officeart/2011/layout/HexagonRadial"/>
    <dgm:cxn modelId="{A061B9C0-2E58-4ECA-917E-D6107DC9958F}" type="presParOf" srcId="{9ECA6B71-041F-4338-B288-83D6611BB1B7}" destId="{1E80EC09-7BDC-4CBF-B673-FBD8589E79F4}" srcOrd="0" destOrd="0" presId="urn:microsoft.com/office/officeart/2011/layout/HexagonRadial"/>
    <dgm:cxn modelId="{EBCAE735-885F-4A94-91D0-2C449B149411}" type="presParOf" srcId="{0FF1D0AF-C847-4763-80E1-F4635B3AC56C}" destId="{43E1D45D-25E0-48BB-8FFB-B53283DAF85F}" srcOrd="2" destOrd="0" presId="urn:microsoft.com/office/officeart/2011/layout/HexagonRadial"/>
    <dgm:cxn modelId="{E37294AA-9E83-45BB-97A1-7F4A08410BE0}" type="presParOf" srcId="{0FF1D0AF-C847-4763-80E1-F4635B3AC56C}" destId="{4177A196-135E-4904-8D74-6BA4B4C7D205}" srcOrd="3" destOrd="0" presId="urn:microsoft.com/office/officeart/2011/layout/HexagonRadial"/>
    <dgm:cxn modelId="{5BAF6E56-78A5-415D-A08D-057013CBB963}" type="presParOf" srcId="{4177A196-135E-4904-8D74-6BA4B4C7D205}" destId="{F57F04C0-A6CB-4F14-AB01-684B389E2A41}" srcOrd="0" destOrd="0" presId="urn:microsoft.com/office/officeart/2011/layout/HexagonRadial"/>
    <dgm:cxn modelId="{4EBE9752-BB80-42B6-A31C-5522B6ACA32E}" type="presParOf" srcId="{0FF1D0AF-C847-4763-80E1-F4635B3AC56C}" destId="{82C8E559-FD0D-4795-BD63-5ECD841966B7}" srcOrd="4" destOrd="0" presId="urn:microsoft.com/office/officeart/2011/layout/HexagonRadial"/>
    <dgm:cxn modelId="{0FCD575B-3284-4D3A-8758-2B552A032BA1}" type="presParOf" srcId="{0FF1D0AF-C847-4763-80E1-F4635B3AC56C}" destId="{5A1866AC-E9EC-4E58-9426-7760F5FF2A9C}" srcOrd="5" destOrd="0" presId="urn:microsoft.com/office/officeart/2011/layout/HexagonRadial"/>
    <dgm:cxn modelId="{BCB8F0F6-B38F-48D2-BA3E-1D1A79F7DB8A}" type="presParOf" srcId="{5A1866AC-E9EC-4E58-9426-7760F5FF2A9C}" destId="{FBD2360B-6A46-4CF3-84C5-A13FBE604E3E}" srcOrd="0" destOrd="0" presId="urn:microsoft.com/office/officeart/2011/layout/HexagonRadial"/>
    <dgm:cxn modelId="{5B2CA1FD-3104-4024-8B27-AD21E8FC6748}" type="presParOf" srcId="{0FF1D0AF-C847-4763-80E1-F4635B3AC56C}" destId="{289444A2-387A-41F3-A149-9A49D4A694D8}" srcOrd="6" destOrd="0" presId="urn:microsoft.com/office/officeart/2011/layout/HexagonRadial"/>
    <dgm:cxn modelId="{8E12F276-4EB5-4960-A221-022D660BAEC5}" type="presParOf" srcId="{0FF1D0AF-C847-4763-80E1-F4635B3AC56C}" destId="{2BF65DF2-7F69-4CF3-A83B-F33443D903E5}" srcOrd="7" destOrd="0" presId="urn:microsoft.com/office/officeart/2011/layout/HexagonRadial"/>
    <dgm:cxn modelId="{F66FD276-9A84-4FCD-8B85-44E50E534913}" type="presParOf" srcId="{2BF65DF2-7F69-4CF3-A83B-F33443D903E5}" destId="{64CE383B-4B4A-461F-A7F6-EA441F46E8FE}" srcOrd="0" destOrd="0" presId="urn:microsoft.com/office/officeart/2011/layout/HexagonRadial"/>
    <dgm:cxn modelId="{94613BC6-5742-4877-81B3-941F0C927683}" type="presParOf" srcId="{0FF1D0AF-C847-4763-80E1-F4635B3AC56C}" destId="{6A477427-5C38-4C66-8773-78BC936E73E6}" srcOrd="8"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9A65BD-A7E1-4E47-B226-C5DF0A99E41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CA"/>
        </a:p>
      </dgm:t>
    </dgm:pt>
    <dgm:pt modelId="{FA115922-1978-4AEB-984A-034FF3501A30}">
      <dgm:prSet phldrT="[Text]"/>
      <dgm:spPr>
        <a:solidFill>
          <a:srgbClr val="FF0000"/>
        </a:solidFill>
      </dgm:spPr>
      <dgm:t>
        <a:bodyPr/>
        <a:lstStyle/>
        <a:p>
          <a:r>
            <a:rPr lang="en-CA" dirty="0"/>
            <a:t>Reserved Powers</a:t>
          </a:r>
        </a:p>
      </dgm:t>
    </dgm:pt>
    <dgm:pt modelId="{8C601A35-3B36-486E-87EC-175ECF3B3BCF}" type="parTrans" cxnId="{80196B62-817C-4BBB-9BAA-F31BFCAFAEF2}">
      <dgm:prSet/>
      <dgm:spPr/>
      <dgm:t>
        <a:bodyPr/>
        <a:lstStyle/>
        <a:p>
          <a:endParaRPr lang="en-CA"/>
        </a:p>
      </dgm:t>
    </dgm:pt>
    <dgm:pt modelId="{FB304013-BBA0-4AFD-BB96-C933E9E56727}" type="sibTrans" cxnId="{80196B62-817C-4BBB-9BAA-F31BFCAFAEF2}">
      <dgm:prSet/>
      <dgm:spPr/>
      <dgm:t>
        <a:bodyPr/>
        <a:lstStyle/>
        <a:p>
          <a:endParaRPr lang="en-CA"/>
        </a:p>
      </dgm:t>
    </dgm:pt>
    <dgm:pt modelId="{30B8142D-BF36-4CFA-BC7E-4F65D5ECF37A}">
      <dgm:prSet phldrT="[Text]"/>
      <dgm:spPr>
        <a:solidFill>
          <a:schemeClr val="tx1"/>
        </a:solidFill>
      </dgm:spPr>
      <dgm:t>
        <a:bodyPr/>
        <a:lstStyle/>
        <a:p>
          <a:r>
            <a:rPr lang="en-US" b="1" baseline="0" dirty="0">
              <a:solidFill>
                <a:schemeClr val="bg1"/>
              </a:solidFill>
            </a:rPr>
            <a:t>Papier</a:t>
          </a:r>
          <a:endParaRPr lang="en-CA" b="1" baseline="0" dirty="0">
            <a:solidFill>
              <a:schemeClr val="bg1"/>
            </a:solidFill>
          </a:endParaRPr>
        </a:p>
      </dgm:t>
    </dgm:pt>
    <dgm:pt modelId="{D3B3A9BD-522B-4C74-A4CA-ADAB14732598}" type="parTrans" cxnId="{987DF41D-5B8C-4336-BDB7-D32CE022845F}">
      <dgm:prSet/>
      <dgm:spPr/>
      <dgm:t>
        <a:bodyPr/>
        <a:lstStyle/>
        <a:p>
          <a:endParaRPr lang="en-CA"/>
        </a:p>
      </dgm:t>
    </dgm:pt>
    <dgm:pt modelId="{EF1CF677-91D0-49EC-BEA4-C7789181B352}" type="sibTrans" cxnId="{987DF41D-5B8C-4336-BDB7-D32CE022845F}">
      <dgm:prSet/>
      <dgm:spPr/>
      <dgm:t>
        <a:bodyPr/>
        <a:lstStyle/>
        <a:p>
          <a:endParaRPr lang="en-CA"/>
        </a:p>
      </dgm:t>
    </dgm:pt>
    <dgm:pt modelId="{52837E6C-C3A2-4686-8C16-7DE6C5C622D0}">
      <dgm:prSet phldrT="[Text]"/>
      <dgm:spPr>
        <a:solidFill>
          <a:srgbClr val="00B0F0"/>
        </a:solidFill>
      </dgm:spPr>
      <dgm:t>
        <a:bodyPr/>
        <a:lstStyle/>
        <a:p>
          <a:r>
            <a:rPr lang="en-CA" b="1" dirty="0">
              <a:solidFill>
                <a:schemeClr val="bg1"/>
              </a:solidFill>
            </a:rPr>
            <a:t>Personnel</a:t>
          </a:r>
        </a:p>
      </dgm:t>
    </dgm:pt>
    <dgm:pt modelId="{3B9308A0-2B44-4593-A698-4916A0362039}" type="parTrans" cxnId="{23B329C5-9C43-48CE-91E9-5642003E6F4E}">
      <dgm:prSet/>
      <dgm:spPr/>
      <dgm:t>
        <a:bodyPr/>
        <a:lstStyle/>
        <a:p>
          <a:endParaRPr lang="en-CA"/>
        </a:p>
      </dgm:t>
    </dgm:pt>
    <dgm:pt modelId="{B25719F2-D552-4051-A461-A7D76BA1BFFC}" type="sibTrans" cxnId="{23B329C5-9C43-48CE-91E9-5642003E6F4E}">
      <dgm:prSet/>
      <dgm:spPr/>
      <dgm:t>
        <a:bodyPr/>
        <a:lstStyle/>
        <a:p>
          <a:endParaRPr lang="en-CA"/>
        </a:p>
      </dgm:t>
    </dgm:pt>
    <dgm:pt modelId="{2C27549E-22E3-4A8E-B159-89F22BE56C09}">
      <dgm:prSet phldrT="[Text]"/>
      <dgm:spPr>
        <a:solidFill>
          <a:schemeClr val="accent4">
            <a:lumMod val="40000"/>
            <a:lumOff val="60000"/>
          </a:schemeClr>
        </a:solidFill>
      </dgm:spPr>
      <dgm:t>
        <a:bodyPr/>
        <a:lstStyle/>
        <a:p>
          <a:r>
            <a:rPr lang="en-US" b="1" dirty="0" err="1">
              <a:solidFill>
                <a:schemeClr val="bg1"/>
              </a:solidFill>
            </a:rPr>
            <a:t>Propriété</a:t>
          </a:r>
          <a:endParaRPr lang="en-CA" b="1" dirty="0">
            <a:solidFill>
              <a:schemeClr val="bg1"/>
            </a:solidFill>
          </a:endParaRPr>
        </a:p>
      </dgm:t>
    </dgm:pt>
    <dgm:pt modelId="{FCC6FC90-826A-44D7-9925-926409FFDD79}" type="parTrans" cxnId="{AAD2A790-0A2C-495E-A3E2-0A3A092C0831}">
      <dgm:prSet/>
      <dgm:spPr/>
      <dgm:t>
        <a:bodyPr/>
        <a:lstStyle/>
        <a:p>
          <a:endParaRPr lang="en-CA"/>
        </a:p>
      </dgm:t>
    </dgm:pt>
    <dgm:pt modelId="{3218EB54-E295-4B50-A851-D65836F5B9BE}" type="sibTrans" cxnId="{AAD2A790-0A2C-495E-A3E2-0A3A092C0831}">
      <dgm:prSet/>
      <dgm:spPr/>
      <dgm:t>
        <a:bodyPr/>
        <a:lstStyle/>
        <a:p>
          <a:endParaRPr lang="en-CA"/>
        </a:p>
      </dgm:t>
    </dgm:pt>
    <dgm:pt modelId="{43B6417D-5D52-4086-B1D5-65CEE238A1AA}" type="pres">
      <dgm:prSet presAssocID="{949A65BD-A7E1-4E47-B226-C5DF0A99E414}" presName="mainComposite" presStyleCnt="0">
        <dgm:presLayoutVars>
          <dgm:chPref val="1"/>
          <dgm:dir/>
          <dgm:animOne val="branch"/>
          <dgm:animLvl val="lvl"/>
          <dgm:resizeHandles val="exact"/>
        </dgm:presLayoutVars>
      </dgm:prSet>
      <dgm:spPr/>
    </dgm:pt>
    <dgm:pt modelId="{023C78FB-DBF6-4089-8BDF-06DFF67C47F2}" type="pres">
      <dgm:prSet presAssocID="{949A65BD-A7E1-4E47-B226-C5DF0A99E414}" presName="hierFlow" presStyleCnt="0"/>
      <dgm:spPr/>
    </dgm:pt>
    <dgm:pt modelId="{A0E68E22-092E-40DB-A74A-AFE74C80DE84}" type="pres">
      <dgm:prSet presAssocID="{949A65BD-A7E1-4E47-B226-C5DF0A99E414}" presName="hierChild1" presStyleCnt="0">
        <dgm:presLayoutVars>
          <dgm:chPref val="1"/>
          <dgm:animOne val="branch"/>
          <dgm:animLvl val="lvl"/>
        </dgm:presLayoutVars>
      </dgm:prSet>
      <dgm:spPr/>
    </dgm:pt>
    <dgm:pt modelId="{5FFB82CF-44BF-4EA3-8CF1-3E2190141A15}" type="pres">
      <dgm:prSet presAssocID="{FA115922-1978-4AEB-984A-034FF3501A30}" presName="Name14" presStyleCnt="0"/>
      <dgm:spPr/>
    </dgm:pt>
    <dgm:pt modelId="{1078370A-72C7-4D6F-89C3-4D21AF5AD9D0}" type="pres">
      <dgm:prSet presAssocID="{FA115922-1978-4AEB-984A-034FF3501A30}" presName="level1Shape" presStyleLbl="node0" presStyleIdx="0" presStyleCnt="1">
        <dgm:presLayoutVars>
          <dgm:chPref val="3"/>
        </dgm:presLayoutVars>
      </dgm:prSet>
      <dgm:spPr/>
    </dgm:pt>
    <dgm:pt modelId="{6A411762-4FC2-4BB6-A01A-710001F19A81}" type="pres">
      <dgm:prSet presAssocID="{FA115922-1978-4AEB-984A-034FF3501A30}" presName="hierChild2" presStyleCnt="0"/>
      <dgm:spPr/>
    </dgm:pt>
    <dgm:pt modelId="{637F99BA-572F-4CCF-8643-262F4D05E64D}" type="pres">
      <dgm:prSet presAssocID="{D3B3A9BD-522B-4C74-A4CA-ADAB14732598}" presName="Name19" presStyleLbl="parChTrans1D2" presStyleIdx="0" presStyleCnt="3"/>
      <dgm:spPr/>
    </dgm:pt>
    <dgm:pt modelId="{1C04ABA9-5C51-48D9-BB91-D4B897AF205A}" type="pres">
      <dgm:prSet presAssocID="{30B8142D-BF36-4CFA-BC7E-4F65D5ECF37A}" presName="Name21" presStyleCnt="0"/>
      <dgm:spPr/>
    </dgm:pt>
    <dgm:pt modelId="{E3DCC913-AB8D-4CA9-BB96-50E3F328969C}" type="pres">
      <dgm:prSet presAssocID="{30B8142D-BF36-4CFA-BC7E-4F65D5ECF37A}" presName="level2Shape" presStyleLbl="node2" presStyleIdx="0" presStyleCnt="3"/>
      <dgm:spPr/>
    </dgm:pt>
    <dgm:pt modelId="{300417B2-9289-4C84-AE6B-BFE838097E28}" type="pres">
      <dgm:prSet presAssocID="{30B8142D-BF36-4CFA-BC7E-4F65D5ECF37A}" presName="hierChild3" presStyleCnt="0"/>
      <dgm:spPr/>
    </dgm:pt>
    <dgm:pt modelId="{349BF3DA-6B0A-4811-9BE9-41418A3177EA}" type="pres">
      <dgm:prSet presAssocID="{3B9308A0-2B44-4593-A698-4916A0362039}" presName="Name19" presStyleLbl="parChTrans1D2" presStyleIdx="1" presStyleCnt="3"/>
      <dgm:spPr/>
    </dgm:pt>
    <dgm:pt modelId="{5C2076CC-D284-413C-9516-C1E846850091}" type="pres">
      <dgm:prSet presAssocID="{52837E6C-C3A2-4686-8C16-7DE6C5C622D0}" presName="Name21" presStyleCnt="0"/>
      <dgm:spPr/>
    </dgm:pt>
    <dgm:pt modelId="{8D56FD2E-40C1-4B29-B0A3-995A30DC8BAF}" type="pres">
      <dgm:prSet presAssocID="{52837E6C-C3A2-4686-8C16-7DE6C5C622D0}" presName="level2Shape" presStyleLbl="node2" presStyleIdx="1" presStyleCnt="3"/>
      <dgm:spPr/>
    </dgm:pt>
    <dgm:pt modelId="{ACF834B7-C68D-4314-89EC-DFE882090321}" type="pres">
      <dgm:prSet presAssocID="{52837E6C-C3A2-4686-8C16-7DE6C5C622D0}" presName="hierChild3" presStyleCnt="0"/>
      <dgm:spPr/>
    </dgm:pt>
    <dgm:pt modelId="{C6501E33-5891-4DD1-AB7D-19C5EE4DC042}" type="pres">
      <dgm:prSet presAssocID="{FCC6FC90-826A-44D7-9925-926409FFDD79}" presName="Name19" presStyleLbl="parChTrans1D2" presStyleIdx="2" presStyleCnt="3"/>
      <dgm:spPr/>
    </dgm:pt>
    <dgm:pt modelId="{EEED91DC-FCF8-4995-A4F6-4E45ED4EF70C}" type="pres">
      <dgm:prSet presAssocID="{2C27549E-22E3-4A8E-B159-89F22BE56C09}" presName="Name21" presStyleCnt="0"/>
      <dgm:spPr/>
    </dgm:pt>
    <dgm:pt modelId="{B551FFA1-B191-43A3-8013-70DAE840FC64}" type="pres">
      <dgm:prSet presAssocID="{2C27549E-22E3-4A8E-B159-89F22BE56C09}" presName="level2Shape" presStyleLbl="node2" presStyleIdx="2" presStyleCnt="3"/>
      <dgm:spPr/>
    </dgm:pt>
    <dgm:pt modelId="{91F612B8-28BA-4304-ABA3-0B29E2FD1F99}" type="pres">
      <dgm:prSet presAssocID="{2C27549E-22E3-4A8E-B159-89F22BE56C09}" presName="hierChild3" presStyleCnt="0"/>
      <dgm:spPr/>
    </dgm:pt>
    <dgm:pt modelId="{5EF8CF69-2D3F-423B-989E-E7A38ED70B6C}" type="pres">
      <dgm:prSet presAssocID="{949A65BD-A7E1-4E47-B226-C5DF0A99E414}" presName="bgShapesFlow" presStyleCnt="0"/>
      <dgm:spPr/>
    </dgm:pt>
  </dgm:ptLst>
  <dgm:cxnLst>
    <dgm:cxn modelId="{987DF41D-5B8C-4336-BDB7-D32CE022845F}" srcId="{FA115922-1978-4AEB-984A-034FF3501A30}" destId="{30B8142D-BF36-4CFA-BC7E-4F65D5ECF37A}" srcOrd="0" destOrd="0" parTransId="{D3B3A9BD-522B-4C74-A4CA-ADAB14732598}" sibTransId="{EF1CF677-91D0-49EC-BEA4-C7789181B352}"/>
    <dgm:cxn modelId="{038C2A2D-6356-4BEE-A6C8-326C6455EF13}" type="presOf" srcId="{52837E6C-C3A2-4686-8C16-7DE6C5C622D0}" destId="{8D56FD2E-40C1-4B29-B0A3-995A30DC8BAF}" srcOrd="0" destOrd="0" presId="urn:microsoft.com/office/officeart/2005/8/layout/hierarchy6"/>
    <dgm:cxn modelId="{02AE2D61-BEC1-41DB-9774-825444EEDF85}" type="presOf" srcId="{2C27549E-22E3-4A8E-B159-89F22BE56C09}" destId="{B551FFA1-B191-43A3-8013-70DAE840FC64}" srcOrd="0" destOrd="0" presId="urn:microsoft.com/office/officeart/2005/8/layout/hierarchy6"/>
    <dgm:cxn modelId="{80196B62-817C-4BBB-9BAA-F31BFCAFAEF2}" srcId="{949A65BD-A7E1-4E47-B226-C5DF0A99E414}" destId="{FA115922-1978-4AEB-984A-034FF3501A30}" srcOrd="0" destOrd="0" parTransId="{8C601A35-3B36-486E-87EC-175ECF3B3BCF}" sibTransId="{FB304013-BBA0-4AFD-BB96-C933E9E56727}"/>
    <dgm:cxn modelId="{6DB2F376-6CD8-4163-960D-6AF9349938D7}" type="presOf" srcId="{FA115922-1978-4AEB-984A-034FF3501A30}" destId="{1078370A-72C7-4D6F-89C3-4D21AF5AD9D0}" srcOrd="0" destOrd="0" presId="urn:microsoft.com/office/officeart/2005/8/layout/hierarchy6"/>
    <dgm:cxn modelId="{AAD2A790-0A2C-495E-A3E2-0A3A092C0831}" srcId="{FA115922-1978-4AEB-984A-034FF3501A30}" destId="{2C27549E-22E3-4A8E-B159-89F22BE56C09}" srcOrd="2" destOrd="0" parTransId="{FCC6FC90-826A-44D7-9925-926409FFDD79}" sibTransId="{3218EB54-E295-4B50-A851-D65836F5B9BE}"/>
    <dgm:cxn modelId="{7778E5A1-3B5A-465F-9AB3-3D2B4E8CC3C8}" type="presOf" srcId="{FCC6FC90-826A-44D7-9925-926409FFDD79}" destId="{C6501E33-5891-4DD1-AB7D-19C5EE4DC042}" srcOrd="0" destOrd="0" presId="urn:microsoft.com/office/officeart/2005/8/layout/hierarchy6"/>
    <dgm:cxn modelId="{25EDF0BB-E70F-4801-BF11-8D2DD6CB9F0A}" type="presOf" srcId="{30B8142D-BF36-4CFA-BC7E-4F65D5ECF37A}" destId="{E3DCC913-AB8D-4CA9-BB96-50E3F328969C}" srcOrd="0" destOrd="0" presId="urn:microsoft.com/office/officeart/2005/8/layout/hierarchy6"/>
    <dgm:cxn modelId="{18D9EDBC-F311-4E99-913E-283C3D030418}" type="presOf" srcId="{949A65BD-A7E1-4E47-B226-C5DF0A99E414}" destId="{43B6417D-5D52-4086-B1D5-65CEE238A1AA}" srcOrd="0" destOrd="0" presId="urn:microsoft.com/office/officeart/2005/8/layout/hierarchy6"/>
    <dgm:cxn modelId="{23B329C5-9C43-48CE-91E9-5642003E6F4E}" srcId="{FA115922-1978-4AEB-984A-034FF3501A30}" destId="{52837E6C-C3A2-4686-8C16-7DE6C5C622D0}" srcOrd="1" destOrd="0" parTransId="{3B9308A0-2B44-4593-A698-4916A0362039}" sibTransId="{B25719F2-D552-4051-A461-A7D76BA1BFFC}"/>
    <dgm:cxn modelId="{F28B71C9-EB70-4900-AC67-4CBFBAAF4872}" type="presOf" srcId="{D3B3A9BD-522B-4C74-A4CA-ADAB14732598}" destId="{637F99BA-572F-4CCF-8643-262F4D05E64D}" srcOrd="0" destOrd="0" presId="urn:microsoft.com/office/officeart/2005/8/layout/hierarchy6"/>
    <dgm:cxn modelId="{158115D1-23F4-404C-BE82-9C4250783331}" type="presOf" srcId="{3B9308A0-2B44-4593-A698-4916A0362039}" destId="{349BF3DA-6B0A-4811-9BE9-41418A3177EA}" srcOrd="0" destOrd="0" presId="urn:microsoft.com/office/officeart/2005/8/layout/hierarchy6"/>
    <dgm:cxn modelId="{8C592604-4C8A-4BCA-9CC7-E1533D30BE9B}" type="presParOf" srcId="{43B6417D-5D52-4086-B1D5-65CEE238A1AA}" destId="{023C78FB-DBF6-4089-8BDF-06DFF67C47F2}" srcOrd="0" destOrd="0" presId="urn:microsoft.com/office/officeart/2005/8/layout/hierarchy6"/>
    <dgm:cxn modelId="{279CD3F6-DE42-4077-BF8B-CFD316595285}" type="presParOf" srcId="{023C78FB-DBF6-4089-8BDF-06DFF67C47F2}" destId="{A0E68E22-092E-40DB-A74A-AFE74C80DE84}" srcOrd="0" destOrd="0" presId="urn:microsoft.com/office/officeart/2005/8/layout/hierarchy6"/>
    <dgm:cxn modelId="{79D37F26-0A97-4C85-ACAA-E01471EBAC1C}" type="presParOf" srcId="{A0E68E22-092E-40DB-A74A-AFE74C80DE84}" destId="{5FFB82CF-44BF-4EA3-8CF1-3E2190141A15}" srcOrd="0" destOrd="0" presId="urn:microsoft.com/office/officeart/2005/8/layout/hierarchy6"/>
    <dgm:cxn modelId="{CF1EF403-A23A-47FB-84F4-AFA564FACAB0}" type="presParOf" srcId="{5FFB82CF-44BF-4EA3-8CF1-3E2190141A15}" destId="{1078370A-72C7-4D6F-89C3-4D21AF5AD9D0}" srcOrd="0" destOrd="0" presId="urn:microsoft.com/office/officeart/2005/8/layout/hierarchy6"/>
    <dgm:cxn modelId="{AA2344F4-CCB7-4B81-817F-13A5E172D1B1}" type="presParOf" srcId="{5FFB82CF-44BF-4EA3-8CF1-3E2190141A15}" destId="{6A411762-4FC2-4BB6-A01A-710001F19A81}" srcOrd="1" destOrd="0" presId="urn:microsoft.com/office/officeart/2005/8/layout/hierarchy6"/>
    <dgm:cxn modelId="{CDF4C659-9496-4AC9-96AA-C08926EDF828}" type="presParOf" srcId="{6A411762-4FC2-4BB6-A01A-710001F19A81}" destId="{637F99BA-572F-4CCF-8643-262F4D05E64D}" srcOrd="0" destOrd="0" presId="urn:microsoft.com/office/officeart/2005/8/layout/hierarchy6"/>
    <dgm:cxn modelId="{59AF50F5-2697-482D-811A-7F9A9FA93D00}" type="presParOf" srcId="{6A411762-4FC2-4BB6-A01A-710001F19A81}" destId="{1C04ABA9-5C51-48D9-BB91-D4B897AF205A}" srcOrd="1" destOrd="0" presId="urn:microsoft.com/office/officeart/2005/8/layout/hierarchy6"/>
    <dgm:cxn modelId="{5E35308B-C5A1-4565-A241-1B8EE21BA7F0}" type="presParOf" srcId="{1C04ABA9-5C51-48D9-BB91-D4B897AF205A}" destId="{E3DCC913-AB8D-4CA9-BB96-50E3F328969C}" srcOrd="0" destOrd="0" presId="urn:microsoft.com/office/officeart/2005/8/layout/hierarchy6"/>
    <dgm:cxn modelId="{5E0A00F1-4B27-40B1-9909-93FE2C905131}" type="presParOf" srcId="{1C04ABA9-5C51-48D9-BB91-D4B897AF205A}" destId="{300417B2-9289-4C84-AE6B-BFE838097E28}" srcOrd="1" destOrd="0" presId="urn:microsoft.com/office/officeart/2005/8/layout/hierarchy6"/>
    <dgm:cxn modelId="{A02C0A0C-7668-4F3A-BDCA-37D99B5BA6C7}" type="presParOf" srcId="{6A411762-4FC2-4BB6-A01A-710001F19A81}" destId="{349BF3DA-6B0A-4811-9BE9-41418A3177EA}" srcOrd="2" destOrd="0" presId="urn:microsoft.com/office/officeart/2005/8/layout/hierarchy6"/>
    <dgm:cxn modelId="{E479FFA5-3A04-495C-A647-E0734D61F3C4}" type="presParOf" srcId="{6A411762-4FC2-4BB6-A01A-710001F19A81}" destId="{5C2076CC-D284-413C-9516-C1E846850091}" srcOrd="3" destOrd="0" presId="urn:microsoft.com/office/officeart/2005/8/layout/hierarchy6"/>
    <dgm:cxn modelId="{905E3443-F25E-4397-9F7B-F836D5F2DAF2}" type="presParOf" srcId="{5C2076CC-D284-413C-9516-C1E846850091}" destId="{8D56FD2E-40C1-4B29-B0A3-995A30DC8BAF}" srcOrd="0" destOrd="0" presId="urn:microsoft.com/office/officeart/2005/8/layout/hierarchy6"/>
    <dgm:cxn modelId="{B670189F-4EC9-482B-A315-BADC60B8FC28}" type="presParOf" srcId="{5C2076CC-D284-413C-9516-C1E846850091}" destId="{ACF834B7-C68D-4314-89EC-DFE882090321}" srcOrd="1" destOrd="0" presId="urn:microsoft.com/office/officeart/2005/8/layout/hierarchy6"/>
    <dgm:cxn modelId="{82DA29A2-86F4-4C38-88C4-FDE88E98A792}" type="presParOf" srcId="{6A411762-4FC2-4BB6-A01A-710001F19A81}" destId="{C6501E33-5891-4DD1-AB7D-19C5EE4DC042}" srcOrd="4" destOrd="0" presId="urn:microsoft.com/office/officeart/2005/8/layout/hierarchy6"/>
    <dgm:cxn modelId="{D212174F-E15E-4006-948F-872430406B6A}" type="presParOf" srcId="{6A411762-4FC2-4BB6-A01A-710001F19A81}" destId="{EEED91DC-FCF8-4995-A4F6-4E45ED4EF70C}" srcOrd="5" destOrd="0" presId="urn:microsoft.com/office/officeart/2005/8/layout/hierarchy6"/>
    <dgm:cxn modelId="{A5E1F7F8-9DF1-4D83-A077-05046983B22C}" type="presParOf" srcId="{EEED91DC-FCF8-4995-A4F6-4E45ED4EF70C}" destId="{B551FFA1-B191-43A3-8013-70DAE840FC64}" srcOrd="0" destOrd="0" presId="urn:microsoft.com/office/officeart/2005/8/layout/hierarchy6"/>
    <dgm:cxn modelId="{5DB11EBB-641A-459A-9C14-8F8738FFD76C}" type="presParOf" srcId="{EEED91DC-FCF8-4995-A4F6-4E45ED4EF70C}" destId="{91F612B8-28BA-4304-ABA3-0B29E2FD1F99}" srcOrd="1" destOrd="0" presId="urn:microsoft.com/office/officeart/2005/8/layout/hierarchy6"/>
    <dgm:cxn modelId="{89F9EBB6-43F5-44DC-B94B-E071EE1B9F97}" type="presParOf" srcId="{43B6417D-5D52-4086-B1D5-65CEE238A1AA}" destId="{5EF8CF69-2D3F-423B-989E-E7A38ED70B6C}"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690980-8723-40FE-9CDA-082B27577F6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CA"/>
        </a:p>
      </dgm:t>
    </dgm:pt>
    <dgm:pt modelId="{FBEB046C-AB65-4569-A4EE-0BD2B2BE6BBA}">
      <dgm:prSet phldrT="[Text]"/>
      <dgm:spPr>
        <a:solidFill>
          <a:srgbClr val="FF0000"/>
        </a:solidFill>
      </dgm:spPr>
      <dgm:t>
        <a:bodyPr/>
        <a:lstStyle/>
        <a:p>
          <a:r>
            <a:rPr lang="en-US" b="1" dirty="0">
              <a:solidFill>
                <a:schemeClr val="tx1"/>
              </a:solidFill>
            </a:rPr>
            <a:t>Papier</a:t>
          </a:r>
          <a:endParaRPr lang="en-CA" b="1" dirty="0">
            <a:solidFill>
              <a:schemeClr val="tx1"/>
            </a:solidFill>
          </a:endParaRPr>
        </a:p>
      </dgm:t>
    </dgm:pt>
    <dgm:pt modelId="{B9706A5A-4E6E-49BF-B84D-02530C1338EF}" type="parTrans" cxnId="{0E265E5C-F3F6-42C0-B2A8-D15069306951}">
      <dgm:prSet/>
      <dgm:spPr/>
      <dgm:t>
        <a:bodyPr/>
        <a:lstStyle/>
        <a:p>
          <a:endParaRPr lang="en-CA"/>
        </a:p>
      </dgm:t>
    </dgm:pt>
    <dgm:pt modelId="{7F6247BC-B9D7-4D69-A28A-A109C596B145}" type="sibTrans" cxnId="{0E265E5C-F3F6-42C0-B2A8-D15069306951}">
      <dgm:prSet/>
      <dgm:spPr/>
      <dgm:t>
        <a:bodyPr/>
        <a:lstStyle/>
        <a:p>
          <a:endParaRPr lang="en-CA"/>
        </a:p>
      </dgm:t>
    </dgm:pt>
    <dgm:pt modelId="{1E14B688-2B20-4A7D-859D-2206B04F7222}">
      <dgm:prSet phldrT="[Text]"/>
      <dgm:spPr>
        <a:solidFill>
          <a:schemeClr val="tx1"/>
        </a:solidFill>
      </dgm:spPr>
      <dgm:t>
        <a:bodyPr/>
        <a:lstStyle/>
        <a:p>
          <a:r>
            <a:rPr lang="en-US" b="1" dirty="0">
              <a:solidFill>
                <a:schemeClr val="bg1"/>
              </a:solidFill>
            </a:rPr>
            <a:t>Mission et </a:t>
          </a:r>
          <a:r>
            <a:rPr lang="en-US" b="1" dirty="0" err="1">
              <a:solidFill>
                <a:schemeClr val="bg1"/>
              </a:solidFill>
            </a:rPr>
            <a:t>principes</a:t>
          </a:r>
          <a:r>
            <a:rPr lang="en-US" b="1" dirty="0">
              <a:solidFill>
                <a:schemeClr val="bg1"/>
              </a:solidFill>
            </a:rPr>
            <a:t> </a:t>
          </a:r>
          <a:endParaRPr lang="en-CA" b="1" dirty="0">
            <a:solidFill>
              <a:schemeClr val="bg1"/>
            </a:solidFill>
          </a:endParaRPr>
        </a:p>
      </dgm:t>
    </dgm:pt>
    <dgm:pt modelId="{49604800-B2A9-4FB5-8C39-1A83D4524286}" type="parTrans" cxnId="{38677D40-9BBF-4398-BF02-46E785DF5C8F}">
      <dgm:prSet/>
      <dgm:spPr/>
      <dgm:t>
        <a:bodyPr/>
        <a:lstStyle/>
        <a:p>
          <a:endParaRPr lang="en-CA"/>
        </a:p>
      </dgm:t>
    </dgm:pt>
    <dgm:pt modelId="{3513EF03-6D5C-4E27-BAB5-509A45E5FF67}" type="sibTrans" cxnId="{38677D40-9BBF-4398-BF02-46E785DF5C8F}">
      <dgm:prSet/>
      <dgm:spPr/>
      <dgm:t>
        <a:bodyPr/>
        <a:lstStyle/>
        <a:p>
          <a:endParaRPr lang="en-CA"/>
        </a:p>
      </dgm:t>
    </dgm:pt>
    <dgm:pt modelId="{E1C6293B-88CC-45B2-A2F5-09F3C7526241}">
      <dgm:prSet phldrT="[Text]"/>
      <dgm:spPr>
        <a:solidFill>
          <a:schemeClr val="tx1"/>
        </a:solidFill>
      </dgm:spPr>
      <dgm:t>
        <a:bodyPr/>
        <a:lstStyle/>
        <a:p>
          <a:r>
            <a:rPr lang="en-US" b="1" dirty="0" err="1">
              <a:solidFill>
                <a:schemeClr val="bg1"/>
              </a:solidFill>
            </a:rPr>
            <a:t>Statuts</a:t>
          </a:r>
          <a:endParaRPr lang="en-CA" b="1" dirty="0">
            <a:solidFill>
              <a:schemeClr val="bg1"/>
            </a:solidFill>
          </a:endParaRPr>
        </a:p>
      </dgm:t>
    </dgm:pt>
    <dgm:pt modelId="{83A611F3-7023-40EB-A939-0E3167E3D36D}" type="parTrans" cxnId="{C45DF4FA-AAF9-40B0-ACF5-58E5C872A82B}">
      <dgm:prSet/>
      <dgm:spPr/>
      <dgm:t>
        <a:bodyPr/>
        <a:lstStyle/>
        <a:p>
          <a:endParaRPr lang="en-CA"/>
        </a:p>
      </dgm:t>
    </dgm:pt>
    <dgm:pt modelId="{A41FCC8C-27BC-4D35-A85A-DA717F56B77C}" type="sibTrans" cxnId="{C45DF4FA-AAF9-40B0-ACF5-58E5C872A82B}">
      <dgm:prSet/>
      <dgm:spPr/>
      <dgm:t>
        <a:bodyPr/>
        <a:lstStyle/>
        <a:p>
          <a:endParaRPr lang="en-CA"/>
        </a:p>
      </dgm:t>
    </dgm:pt>
    <dgm:pt modelId="{83F82105-F021-4206-8BFB-194DFCA6331F}">
      <dgm:prSet phldrT="[Text]"/>
      <dgm:spPr>
        <a:solidFill>
          <a:schemeClr val="tx1"/>
        </a:solidFill>
      </dgm:spPr>
      <dgm:t>
        <a:bodyPr/>
        <a:lstStyle/>
        <a:p>
          <a:r>
            <a:rPr lang="en-US" b="1" dirty="0">
              <a:solidFill>
                <a:schemeClr val="bg1"/>
              </a:solidFill>
            </a:rPr>
            <a:t>Fusions/</a:t>
          </a:r>
        </a:p>
        <a:p>
          <a:r>
            <a:rPr lang="en-US" b="1" dirty="0">
              <a:solidFill>
                <a:schemeClr val="bg1"/>
              </a:solidFill>
            </a:rPr>
            <a:t>dissolutions</a:t>
          </a:r>
          <a:endParaRPr lang="en-CA" b="1" dirty="0">
            <a:solidFill>
              <a:schemeClr val="bg1"/>
            </a:solidFill>
          </a:endParaRPr>
        </a:p>
      </dgm:t>
    </dgm:pt>
    <dgm:pt modelId="{A77385CE-A3BB-49D9-AF96-A605DEADD431}" type="parTrans" cxnId="{B8F66F9D-DBC8-4AF5-8326-A3DD41F5DEE1}">
      <dgm:prSet/>
      <dgm:spPr/>
      <dgm:t>
        <a:bodyPr/>
        <a:lstStyle/>
        <a:p>
          <a:endParaRPr lang="en-CA"/>
        </a:p>
      </dgm:t>
    </dgm:pt>
    <dgm:pt modelId="{4264CC00-1232-4417-92FB-272FC43B35F8}" type="sibTrans" cxnId="{B8F66F9D-DBC8-4AF5-8326-A3DD41F5DEE1}">
      <dgm:prSet/>
      <dgm:spPr/>
      <dgm:t>
        <a:bodyPr/>
        <a:lstStyle/>
        <a:p>
          <a:endParaRPr lang="en-CA"/>
        </a:p>
      </dgm:t>
    </dgm:pt>
    <dgm:pt modelId="{AB380DC0-3196-4765-9850-4482ECE3DFAF}" type="pres">
      <dgm:prSet presAssocID="{AA690980-8723-40FE-9CDA-082B27577F6A}" presName="hierChild1" presStyleCnt="0">
        <dgm:presLayoutVars>
          <dgm:orgChart val="1"/>
          <dgm:chPref val="1"/>
          <dgm:dir/>
          <dgm:animOne val="branch"/>
          <dgm:animLvl val="lvl"/>
          <dgm:resizeHandles/>
        </dgm:presLayoutVars>
      </dgm:prSet>
      <dgm:spPr/>
    </dgm:pt>
    <dgm:pt modelId="{69B33D34-C68D-4F11-989A-6EFA65EB51A3}" type="pres">
      <dgm:prSet presAssocID="{FBEB046C-AB65-4569-A4EE-0BD2B2BE6BBA}" presName="hierRoot1" presStyleCnt="0">
        <dgm:presLayoutVars>
          <dgm:hierBranch val="init"/>
        </dgm:presLayoutVars>
      </dgm:prSet>
      <dgm:spPr/>
    </dgm:pt>
    <dgm:pt modelId="{2E35A1EA-BDF9-4BB0-AFE9-848AEC2AC355}" type="pres">
      <dgm:prSet presAssocID="{FBEB046C-AB65-4569-A4EE-0BD2B2BE6BBA}" presName="rootComposite1" presStyleCnt="0"/>
      <dgm:spPr/>
    </dgm:pt>
    <dgm:pt modelId="{0CE83C96-2A55-406D-BBC4-951557EA7914}" type="pres">
      <dgm:prSet presAssocID="{FBEB046C-AB65-4569-A4EE-0BD2B2BE6BBA}" presName="rootText1" presStyleLbl="node0" presStyleIdx="0" presStyleCnt="1">
        <dgm:presLayoutVars>
          <dgm:chPref val="3"/>
        </dgm:presLayoutVars>
      </dgm:prSet>
      <dgm:spPr/>
    </dgm:pt>
    <dgm:pt modelId="{E0315771-289B-45F7-A8DF-EA5437187D94}" type="pres">
      <dgm:prSet presAssocID="{FBEB046C-AB65-4569-A4EE-0BD2B2BE6BBA}" presName="rootConnector1" presStyleLbl="node1" presStyleIdx="0" presStyleCnt="0"/>
      <dgm:spPr/>
    </dgm:pt>
    <dgm:pt modelId="{3AD30DA3-F73F-4684-A64B-682331C4799B}" type="pres">
      <dgm:prSet presAssocID="{FBEB046C-AB65-4569-A4EE-0BD2B2BE6BBA}" presName="hierChild2" presStyleCnt="0"/>
      <dgm:spPr/>
    </dgm:pt>
    <dgm:pt modelId="{17CC9E99-40CC-4688-A4A7-6E35B5DB60BC}" type="pres">
      <dgm:prSet presAssocID="{49604800-B2A9-4FB5-8C39-1A83D4524286}" presName="Name37" presStyleLbl="parChTrans1D2" presStyleIdx="0" presStyleCnt="3"/>
      <dgm:spPr/>
    </dgm:pt>
    <dgm:pt modelId="{5BBF41E7-50C3-48D0-AC59-9B6819BCB585}" type="pres">
      <dgm:prSet presAssocID="{1E14B688-2B20-4A7D-859D-2206B04F7222}" presName="hierRoot2" presStyleCnt="0">
        <dgm:presLayoutVars>
          <dgm:hierBranch val="init"/>
        </dgm:presLayoutVars>
      </dgm:prSet>
      <dgm:spPr/>
    </dgm:pt>
    <dgm:pt modelId="{F55DBEFA-AF89-48E4-8866-506156BE6819}" type="pres">
      <dgm:prSet presAssocID="{1E14B688-2B20-4A7D-859D-2206B04F7222}" presName="rootComposite" presStyleCnt="0"/>
      <dgm:spPr/>
    </dgm:pt>
    <dgm:pt modelId="{9370D3CC-1A65-40AD-9804-7DD80C25D58E}" type="pres">
      <dgm:prSet presAssocID="{1E14B688-2B20-4A7D-859D-2206B04F7222}" presName="rootText" presStyleLbl="node2" presStyleIdx="0" presStyleCnt="3">
        <dgm:presLayoutVars>
          <dgm:chPref val="3"/>
        </dgm:presLayoutVars>
      </dgm:prSet>
      <dgm:spPr/>
    </dgm:pt>
    <dgm:pt modelId="{39046BFB-56C0-48E6-916D-2977EF8D63B5}" type="pres">
      <dgm:prSet presAssocID="{1E14B688-2B20-4A7D-859D-2206B04F7222}" presName="rootConnector" presStyleLbl="node2" presStyleIdx="0" presStyleCnt="3"/>
      <dgm:spPr/>
    </dgm:pt>
    <dgm:pt modelId="{7570EF4A-E5CD-47C2-8A2F-8D96A9282F9B}" type="pres">
      <dgm:prSet presAssocID="{1E14B688-2B20-4A7D-859D-2206B04F7222}" presName="hierChild4" presStyleCnt="0"/>
      <dgm:spPr/>
    </dgm:pt>
    <dgm:pt modelId="{E5253A17-F313-440D-B833-FF3EFC906F40}" type="pres">
      <dgm:prSet presAssocID="{1E14B688-2B20-4A7D-859D-2206B04F7222}" presName="hierChild5" presStyleCnt="0"/>
      <dgm:spPr/>
    </dgm:pt>
    <dgm:pt modelId="{F07CB565-92F1-4443-B4F9-895E929A6BA0}" type="pres">
      <dgm:prSet presAssocID="{83A611F3-7023-40EB-A939-0E3167E3D36D}" presName="Name37" presStyleLbl="parChTrans1D2" presStyleIdx="1" presStyleCnt="3"/>
      <dgm:spPr/>
    </dgm:pt>
    <dgm:pt modelId="{2124354B-2F32-4C30-8EC5-E86A486D1CA2}" type="pres">
      <dgm:prSet presAssocID="{E1C6293B-88CC-45B2-A2F5-09F3C7526241}" presName="hierRoot2" presStyleCnt="0">
        <dgm:presLayoutVars>
          <dgm:hierBranch val="init"/>
        </dgm:presLayoutVars>
      </dgm:prSet>
      <dgm:spPr/>
    </dgm:pt>
    <dgm:pt modelId="{EA9E8D9B-9986-4D6E-B0CA-E66F0A616B9C}" type="pres">
      <dgm:prSet presAssocID="{E1C6293B-88CC-45B2-A2F5-09F3C7526241}" presName="rootComposite" presStyleCnt="0"/>
      <dgm:spPr/>
    </dgm:pt>
    <dgm:pt modelId="{C0CE8297-08CB-4D54-A86B-DDC00674034D}" type="pres">
      <dgm:prSet presAssocID="{E1C6293B-88CC-45B2-A2F5-09F3C7526241}" presName="rootText" presStyleLbl="node2" presStyleIdx="1" presStyleCnt="3">
        <dgm:presLayoutVars>
          <dgm:chPref val="3"/>
        </dgm:presLayoutVars>
      </dgm:prSet>
      <dgm:spPr/>
    </dgm:pt>
    <dgm:pt modelId="{021CAF1F-3981-4248-AC49-2CE9BD239F95}" type="pres">
      <dgm:prSet presAssocID="{E1C6293B-88CC-45B2-A2F5-09F3C7526241}" presName="rootConnector" presStyleLbl="node2" presStyleIdx="1" presStyleCnt="3"/>
      <dgm:spPr/>
    </dgm:pt>
    <dgm:pt modelId="{FB086A12-BD8A-4732-B1A7-DDF616ECAFCF}" type="pres">
      <dgm:prSet presAssocID="{E1C6293B-88CC-45B2-A2F5-09F3C7526241}" presName="hierChild4" presStyleCnt="0"/>
      <dgm:spPr/>
    </dgm:pt>
    <dgm:pt modelId="{1DBBDDC9-4CCE-48BC-A619-2A756C7CCB8E}" type="pres">
      <dgm:prSet presAssocID="{E1C6293B-88CC-45B2-A2F5-09F3C7526241}" presName="hierChild5" presStyleCnt="0"/>
      <dgm:spPr/>
    </dgm:pt>
    <dgm:pt modelId="{1269518A-25D6-4BF7-A79C-0ADE5D68D756}" type="pres">
      <dgm:prSet presAssocID="{A77385CE-A3BB-49D9-AF96-A605DEADD431}" presName="Name37" presStyleLbl="parChTrans1D2" presStyleIdx="2" presStyleCnt="3"/>
      <dgm:spPr/>
    </dgm:pt>
    <dgm:pt modelId="{6EF28DDA-6406-4585-B534-A23DC08496DD}" type="pres">
      <dgm:prSet presAssocID="{83F82105-F021-4206-8BFB-194DFCA6331F}" presName="hierRoot2" presStyleCnt="0">
        <dgm:presLayoutVars>
          <dgm:hierBranch val="init"/>
        </dgm:presLayoutVars>
      </dgm:prSet>
      <dgm:spPr/>
    </dgm:pt>
    <dgm:pt modelId="{0B49BDF4-6C14-417E-9C7D-CB9678620E2E}" type="pres">
      <dgm:prSet presAssocID="{83F82105-F021-4206-8BFB-194DFCA6331F}" presName="rootComposite" presStyleCnt="0"/>
      <dgm:spPr/>
    </dgm:pt>
    <dgm:pt modelId="{9A4042BF-E57E-4BDC-97BC-DAED19136C97}" type="pres">
      <dgm:prSet presAssocID="{83F82105-F021-4206-8BFB-194DFCA6331F}" presName="rootText" presStyleLbl="node2" presStyleIdx="2" presStyleCnt="3">
        <dgm:presLayoutVars>
          <dgm:chPref val="3"/>
        </dgm:presLayoutVars>
      </dgm:prSet>
      <dgm:spPr/>
    </dgm:pt>
    <dgm:pt modelId="{CDFE8FDD-6FDA-4615-ABB7-8C9C126D3B68}" type="pres">
      <dgm:prSet presAssocID="{83F82105-F021-4206-8BFB-194DFCA6331F}" presName="rootConnector" presStyleLbl="node2" presStyleIdx="2" presStyleCnt="3"/>
      <dgm:spPr/>
    </dgm:pt>
    <dgm:pt modelId="{B7B37ACC-DFCE-4450-A573-654B07DB63BC}" type="pres">
      <dgm:prSet presAssocID="{83F82105-F021-4206-8BFB-194DFCA6331F}" presName="hierChild4" presStyleCnt="0"/>
      <dgm:spPr/>
    </dgm:pt>
    <dgm:pt modelId="{D4BAA7E4-D1C3-4C29-8CBA-C0DDD7949F8A}" type="pres">
      <dgm:prSet presAssocID="{83F82105-F021-4206-8BFB-194DFCA6331F}" presName="hierChild5" presStyleCnt="0"/>
      <dgm:spPr/>
    </dgm:pt>
    <dgm:pt modelId="{844B538C-F068-428E-A46D-8768D7FABFD9}" type="pres">
      <dgm:prSet presAssocID="{FBEB046C-AB65-4569-A4EE-0BD2B2BE6BBA}" presName="hierChild3" presStyleCnt="0"/>
      <dgm:spPr/>
    </dgm:pt>
  </dgm:ptLst>
  <dgm:cxnLst>
    <dgm:cxn modelId="{C3DA2E24-7E61-465E-A140-82E44A40C4C0}" type="presOf" srcId="{AA690980-8723-40FE-9CDA-082B27577F6A}" destId="{AB380DC0-3196-4765-9850-4482ECE3DFAF}" srcOrd="0" destOrd="0" presId="urn:microsoft.com/office/officeart/2005/8/layout/orgChart1"/>
    <dgm:cxn modelId="{38677D40-9BBF-4398-BF02-46E785DF5C8F}" srcId="{FBEB046C-AB65-4569-A4EE-0BD2B2BE6BBA}" destId="{1E14B688-2B20-4A7D-859D-2206B04F7222}" srcOrd="0" destOrd="0" parTransId="{49604800-B2A9-4FB5-8C39-1A83D4524286}" sibTransId="{3513EF03-6D5C-4E27-BAB5-509A45E5FF67}"/>
    <dgm:cxn modelId="{0E265E5C-F3F6-42C0-B2A8-D15069306951}" srcId="{AA690980-8723-40FE-9CDA-082B27577F6A}" destId="{FBEB046C-AB65-4569-A4EE-0BD2B2BE6BBA}" srcOrd="0" destOrd="0" parTransId="{B9706A5A-4E6E-49BF-B84D-02530C1338EF}" sibTransId="{7F6247BC-B9D7-4D69-A28A-A109C596B145}"/>
    <dgm:cxn modelId="{8D739F4C-C20A-4822-A07A-D420B6DBA92C}" type="presOf" srcId="{83A611F3-7023-40EB-A939-0E3167E3D36D}" destId="{F07CB565-92F1-4443-B4F9-895E929A6BA0}" srcOrd="0" destOrd="0" presId="urn:microsoft.com/office/officeart/2005/8/layout/orgChart1"/>
    <dgm:cxn modelId="{E93AC672-0A98-4340-A34F-C5FC5D704BCA}" type="presOf" srcId="{83F82105-F021-4206-8BFB-194DFCA6331F}" destId="{9A4042BF-E57E-4BDC-97BC-DAED19136C97}" srcOrd="0" destOrd="0" presId="urn:microsoft.com/office/officeart/2005/8/layout/orgChart1"/>
    <dgm:cxn modelId="{A7801773-C847-49C0-9C17-30489340C37E}" type="presOf" srcId="{83F82105-F021-4206-8BFB-194DFCA6331F}" destId="{CDFE8FDD-6FDA-4615-ABB7-8C9C126D3B68}" srcOrd="1" destOrd="0" presId="urn:microsoft.com/office/officeart/2005/8/layout/orgChart1"/>
    <dgm:cxn modelId="{9043CD83-EC4A-4660-8139-BE8AD1F4EB3B}" type="presOf" srcId="{FBEB046C-AB65-4569-A4EE-0BD2B2BE6BBA}" destId="{0CE83C96-2A55-406D-BBC4-951557EA7914}" srcOrd="0" destOrd="0" presId="urn:microsoft.com/office/officeart/2005/8/layout/orgChart1"/>
    <dgm:cxn modelId="{9DFA328E-8802-4A75-B780-285C69D49035}" type="presOf" srcId="{FBEB046C-AB65-4569-A4EE-0BD2B2BE6BBA}" destId="{E0315771-289B-45F7-A8DF-EA5437187D94}" srcOrd="1" destOrd="0" presId="urn:microsoft.com/office/officeart/2005/8/layout/orgChart1"/>
    <dgm:cxn modelId="{B8F66F9D-DBC8-4AF5-8326-A3DD41F5DEE1}" srcId="{FBEB046C-AB65-4569-A4EE-0BD2B2BE6BBA}" destId="{83F82105-F021-4206-8BFB-194DFCA6331F}" srcOrd="2" destOrd="0" parTransId="{A77385CE-A3BB-49D9-AF96-A605DEADD431}" sibTransId="{4264CC00-1232-4417-92FB-272FC43B35F8}"/>
    <dgm:cxn modelId="{A890209F-2983-440F-8515-E7650EBFEB17}" type="presOf" srcId="{E1C6293B-88CC-45B2-A2F5-09F3C7526241}" destId="{021CAF1F-3981-4248-AC49-2CE9BD239F95}" srcOrd="1" destOrd="0" presId="urn:microsoft.com/office/officeart/2005/8/layout/orgChart1"/>
    <dgm:cxn modelId="{F57560A1-7048-4B42-9DA9-AEB45F189B3E}" type="presOf" srcId="{1E14B688-2B20-4A7D-859D-2206B04F7222}" destId="{9370D3CC-1A65-40AD-9804-7DD80C25D58E}" srcOrd="0" destOrd="0" presId="urn:microsoft.com/office/officeart/2005/8/layout/orgChart1"/>
    <dgm:cxn modelId="{508D28D4-3AB0-4A0A-A410-55171128857F}" type="presOf" srcId="{E1C6293B-88CC-45B2-A2F5-09F3C7526241}" destId="{C0CE8297-08CB-4D54-A86B-DDC00674034D}" srcOrd="0" destOrd="0" presId="urn:microsoft.com/office/officeart/2005/8/layout/orgChart1"/>
    <dgm:cxn modelId="{1E51A5E2-765B-49F2-BDA9-F80412207D74}" type="presOf" srcId="{49604800-B2A9-4FB5-8C39-1A83D4524286}" destId="{17CC9E99-40CC-4688-A4A7-6E35B5DB60BC}" srcOrd="0" destOrd="0" presId="urn:microsoft.com/office/officeart/2005/8/layout/orgChart1"/>
    <dgm:cxn modelId="{CFDF88F4-D8D5-48F2-AE3E-6DC8417A1028}" type="presOf" srcId="{A77385CE-A3BB-49D9-AF96-A605DEADD431}" destId="{1269518A-25D6-4BF7-A79C-0ADE5D68D756}" srcOrd="0" destOrd="0" presId="urn:microsoft.com/office/officeart/2005/8/layout/orgChart1"/>
    <dgm:cxn modelId="{C45DF4FA-AAF9-40B0-ACF5-58E5C872A82B}" srcId="{FBEB046C-AB65-4569-A4EE-0BD2B2BE6BBA}" destId="{E1C6293B-88CC-45B2-A2F5-09F3C7526241}" srcOrd="1" destOrd="0" parTransId="{83A611F3-7023-40EB-A939-0E3167E3D36D}" sibTransId="{A41FCC8C-27BC-4D35-A85A-DA717F56B77C}"/>
    <dgm:cxn modelId="{B8C08CFD-40CC-4EDA-97B5-15EE99314CD5}" type="presOf" srcId="{1E14B688-2B20-4A7D-859D-2206B04F7222}" destId="{39046BFB-56C0-48E6-916D-2977EF8D63B5}" srcOrd="1" destOrd="0" presId="urn:microsoft.com/office/officeart/2005/8/layout/orgChart1"/>
    <dgm:cxn modelId="{BA6FE619-9ADF-4698-BB39-3567BCF6055B}" type="presParOf" srcId="{AB380DC0-3196-4765-9850-4482ECE3DFAF}" destId="{69B33D34-C68D-4F11-989A-6EFA65EB51A3}" srcOrd="0" destOrd="0" presId="urn:microsoft.com/office/officeart/2005/8/layout/orgChart1"/>
    <dgm:cxn modelId="{37045970-820E-4907-A500-FFC0DF196C1D}" type="presParOf" srcId="{69B33D34-C68D-4F11-989A-6EFA65EB51A3}" destId="{2E35A1EA-BDF9-4BB0-AFE9-848AEC2AC355}" srcOrd="0" destOrd="0" presId="urn:microsoft.com/office/officeart/2005/8/layout/orgChart1"/>
    <dgm:cxn modelId="{17E6D7BC-8992-48DC-A786-650D58791335}" type="presParOf" srcId="{2E35A1EA-BDF9-4BB0-AFE9-848AEC2AC355}" destId="{0CE83C96-2A55-406D-BBC4-951557EA7914}" srcOrd="0" destOrd="0" presId="urn:microsoft.com/office/officeart/2005/8/layout/orgChart1"/>
    <dgm:cxn modelId="{0661B15A-0B74-4A40-A8DB-C497F521BAB8}" type="presParOf" srcId="{2E35A1EA-BDF9-4BB0-AFE9-848AEC2AC355}" destId="{E0315771-289B-45F7-A8DF-EA5437187D94}" srcOrd="1" destOrd="0" presId="urn:microsoft.com/office/officeart/2005/8/layout/orgChart1"/>
    <dgm:cxn modelId="{CEF55EA8-EB2A-48DD-9AC5-BC5050EB4440}" type="presParOf" srcId="{69B33D34-C68D-4F11-989A-6EFA65EB51A3}" destId="{3AD30DA3-F73F-4684-A64B-682331C4799B}" srcOrd="1" destOrd="0" presId="urn:microsoft.com/office/officeart/2005/8/layout/orgChart1"/>
    <dgm:cxn modelId="{300F0ECA-7420-4C2F-B585-E745FA0D92F6}" type="presParOf" srcId="{3AD30DA3-F73F-4684-A64B-682331C4799B}" destId="{17CC9E99-40CC-4688-A4A7-6E35B5DB60BC}" srcOrd="0" destOrd="0" presId="urn:microsoft.com/office/officeart/2005/8/layout/orgChart1"/>
    <dgm:cxn modelId="{17BCFF6A-25A9-49C4-8532-2CA005A7D7F8}" type="presParOf" srcId="{3AD30DA3-F73F-4684-A64B-682331C4799B}" destId="{5BBF41E7-50C3-48D0-AC59-9B6819BCB585}" srcOrd="1" destOrd="0" presId="urn:microsoft.com/office/officeart/2005/8/layout/orgChart1"/>
    <dgm:cxn modelId="{681682FF-EF7E-41A6-9D87-56980CCF6CC7}" type="presParOf" srcId="{5BBF41E7-50C3-48D0-AC59-9B6819BCB585}" destId="{F55DBEFA-AF89-48E4-8866-506156BE6819}" srcOrd="0" destOrd="0" presId="urn:microsoft.com/office/officeart/2005/8/layout/orgChart1"/>
    <dgm:cxn modelId="{0A951AC9-B498-463C-B964-605754B8C1D5}" type="presParOf" srcId="{F55DBEFA-AF89-48E4-8866-506156BE6819}" destId="{9370D3CC-1A65-40AD-9804-7DD80C25D58E}" srcOrd="0" destOrd="0" presId="urn:microsoft.com/office/officeart/2005/8/layout/orgChart1"/>
    <dgm:cxn modelId="{B7D79FA1-F62A-4D15-AAB6-42D3D4F9A410}" type="presParOf" srcId="{F55DBEFA-AF89-48E4-8866-506156BE6819}" destId="{39046BFB-56C0-48E6-916D-2977EF8D63B5}" srcOrd="1" destOrd="0" presId="urn:microsoft.com/office/officeart/2005/8/layout/orgChart1"/>
    <dgm:cxn modelId="{E3FFB24B-DE47-40D9-BF52-3F48B5F8C6EA}" type="presParOf" srcId="{5BBF41E7-50C3-48D0-AC59-9B6819BCB585}" destId="{7570EF4A-E5CD-47C2-8A2F-8D96A9282F9B}" srcOrd="1" destOrd="0" presId="urn:microsoft.com/office/officeart/2005/8/layout/orgChart1"/>
    <dgm:cxn modelId="{194CD98C-00FD-40CB-BA45-1174ED99CF17}" type="presParOf" srcId="{5BBF41E7-50C3-48D0-AC59-9B6819BCB585}" destId="{E5253A17-F313-440D-B833-FF3EFC906F40}" srcOrd="2" destOrd="0" presId="urn:microsoft.com/office/officeart/2005/8/layout/orgChart1"/>
    <dgm:cxn modelId="{CDACC294-7395-40F8-BD50-CE6F1F23DA1C}" type="presParOf" srcId="{3AD30DA3-F73F-4684-A64B-682331C4799B}" destId="{F07CB565-92F1-4443-B4F9-895E929A6BA0}" srcOrd="2" destOrd="0" presId="urn:microsoft.com/office/officeart/2005/8/layout/orgChart1"/>
    <dgm:cxn modelId="{D3B1E41E-2488-45CB-89BB-A6CCB2FD7538}" type="presParOf" srcId="{3AD30DA3-F73F-4684-A64B-682331C4799B}" destId="{2124354B-2F32-4C30-8EC5-E86A486D1CA2}" srcOrd="3" destOrd="0" presId="urn:microsoft.com/office/officeart/2005/8/layout/orgChart1"/>
    <dgm:cxn modelId="{37F80DE0-0AED-41A3-B6E4-EF48EEDE94A8}" type="presParOf" srcId="{2124354B-2F32-4C30-8EC5-E86A486D1CA2}" destId="{EA9E8D9B-9986-4D6E-B0CA-E66F0A616B9C}" srcOrd="0" destOrd="0" presId="urn:microsoft.com/office/officeart/2005/8/layout/orgChart1"/>
    <dgm:cxn modelId="{9B2B1BC5-7864-413F-93A3-656AA129D201}" type="presParOf" srcId="{EA9E8D9B-9986-4D6E-B0CA-E66F0A616B9C}" destId="{C0CE8297-08CB-4D54-A86B-DDC00674034D}" srcOrd="0" destOrd="0" presId="urn:microsoft.com/office/officeart/2005/8/layout/orgChart1"/>
    <dgm:cxn modelId="{68C323E2-724A-47F6-94AF-F426CD0D4D6D}" type="presParOf" srcId="{EA9E8D9B-9986-4D6E-B0CA-E66F0A616B9C}" destId="{021CAF1F-3981-4248-AC49-2CE9BD239F95}" srcOrd="1" destOrd="0" presId="urn:microsoft.com/office/officeart/2005/8/layout/orgChart1"/>
    <dgm:cxn modelId="{4B668EEB-736F-45DA-94C6-EF98E5A92369}" type="presParOf" srcId="{2124354B-2F32-4C30-8EC5-E86A486D1CA2}" destId="{FB086A12-BD8A-4732-B1A7-DDF616ECAFCF}" srcOrd="1" destOrd="0" presId="urn:microsoft.com/office/officeart/2005/8/layout/orgChart1"/>
    <dgm:cxn modelId="{35D1E33D-227D-4B45-9FF8-6D5F9FD7C72B}" type="presParOf" srcId="{2124354B-2F32-4C30-8EC5-E86A486D1CA2}" destId="{1DBBDDC9-4CCE-48BC-A619-2A756C7CCB8E}" srcOrd="2" destOrd="0" presId="urn:microsoft.com/office/officeart/2005/8/layout/orgChart1"/>
    <dgm:cxn modelId="{CA601C3C-B5FE-40D3-BABA-12790FE60586}" type="presParOf" srcId="{3AD30DA3-F73F-4684-A64B-682331C4799B}" destId="{1269518A-25D6-4BF7-A79C-0ADE5D68D756}" srcOrd="4" destOrd="0" presId="urn:microsoft.com/office/officeart/2005/8/layout/orgChart1"/>
    <dgm:cxn modelId="{280EFCE8-1521-4725-833E-9449F6C14144}" type="presParOf" srcId="{3AD30DA3-F73F-4684-A64B-682331C4799B}" destId="{6EF28DDA-6406-4585-B534-A23DC08496DD}" srcOrd="5" destOrd="0" presId="urn:microsoft.com/office/officeart/2005/8/layout/orgChart1"/>
    <dgm:cxn modelId="{9A19FE55-9194-4FD7-87E8-2A0B40BD56AF}" type="presParOf" srcId="{6EF28DDA-6406-4585-B534-A23DC08496DD}" destId="{0B49BDF4-6C14-417E-9C7D-CB9678620E2E}" srcOrd="0" destOrd="0" presId="urn:microsoft.com/office/officeart/2005/8/layout/orgChart1"/>
    <dgm:cxn modelId="{47E99CDB-D81C-4DAD-8783-5311C8C6F213}" type="presParOf" srcId="{0B49BDF4-6C14-417E-9C7D-CB9678620E2E}" destId="{9A4042BF-E57E-4BDC-97BC-DAED19136C97}" srcOrd="0" destOrd="0" presId="urn:microsoft.com/office/officeart/2005/8/layout/orgChart1"/>
    <dgm:cxn modelId="{DE0757B9-9DFF-4E0E-B4C9-E1E57636EA99}" type="presParOf" srcId="{0B49BDF4-6C14-417E-9C7D-CB9678620E2E}" destId="{CDFE8FDD-6FDA-4615-ABB7-8C9C126D3B68}" srcOrd="1" destOrd="0" presId="urn:microsoft.com/office/officeart/2005/8/layout/orgChart1"/>
    <dgm:cxn modelId="{5E09CB63-69CC-433B-A7E8-853B1D7419D9}" type="presParOf" srcId="{6EF28DDA-6406-4585-B534-A23DC08496DD}" destId="{B7B37ACC-DFCE-4450-A573-654B07DB63BC}" srcOrd="1" destOrd="0" presId="urn:microsoft.com/office/officeart/2005/8/layout/orgChart1"/>
    <dgm:cxn modelId="{0CDD4047-97C3-4293-BC14-130228D4A3C0}" type="presParOf" srcId="{6EF28DDA-6406-4585-B534-A23DC08496DD}" destId="{D4BAA7E4-D1C3-4C29-8CBA-C0DDD7949F8A}" srcOrd="2" destOrd="0" presId="urn:microsoft.com/office/officeart/2005/8/layout/orgChart1"/>
    <dgm:cxn modelId="{237FE7FE-44DC-4EF2-8484-0700B9F8CA3F}" type="presParOf" srcId="{69B33D34-C68D-4F11-989A-6EFA65EB51A3}" destId="{844B538C-F068-428E-A46D-8768D7FABFD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F6CED6-4490-4AC7-9378-E377E3B185E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CA"/>
        </a:p>
      </dgm:t>
    </dgm:pt>
    <dgm:pt modelId="{916FC2B1-12D7-46DE-9E8D-1A2DE105AB09}">
      <dgm:prSet phldrT="[Text]"/>
      <dgm:spPr>
        <a:solidFill>
          <a:srgbClr val="92D050"/>
        </a:solidFill>
      </dgm:spPr>
      <dgm:t>
        <a:bodyPr/>
        <a:lstStyle/>
        <a:p>
          <a:r>
            <a:rPr lang="en-CA" b="1" dirty="0">
              <a:solidFill>
                <a:srgbClr val="FFFF00"/>
              </a:solidFill>
            </a:rPr>
            <a:t>Personnel</a:t>
          </a:r>
        </a:p>
      </dgm:t>
    </dgm:pt>
    <dgm:pt modelId="{5A31FDBC-7F5F-4234-90C7-AC0EDFEFCC9D}" type="parTrans" cxnId="{DBA352EB-F642-4E97-AF7A-57B9BF9EF281}">
      <dgm:prSet/>
      <dgm:spPr/>
      <dgm:t>
        <a:bodyPr/>
        <a:lstStyle/>
        <a:p>
          <a:endParaRPr lang="en-CA"/>
        </a:p>
      </dgm:t>
    </dgm:pt>
    <dgm:pt modelId="{771FBE80-89DF-43EA-9759-06D2A4684227}" type="sibTrans" cxnId="{DBA352EB-F642-4E97-AF7A-57B9BF9EF281}">
      <dgm:prSet/>
      <dgm:spPr/>
      <dgm:t>
        <a:bodyPr/>
        <a:lstStyle/>
        <a:p>
          <a:endParaRPr lang="en-CA"/>
        </a:p>
      </dgm:t>
    </dgm:pt>
    <dgm:pt modelId="{5DF375F3-1779-4C5E-BA62-2AF13323949E}">
      <dgm:prSet phldrT="[Text]"/>
      <dgm:spPr>
        <a:solidFill>
          <a:schemeClr val="accent5">
            <a:lumMod val="20000"/>
            <a:lumOff val="80000"/>
          </a:schemeClr>
        </a:solidFill>
      </dgm:spPr>
      <dgm:t>
        <a:bodyPr/>
        <a:lstStyle/>
        <a:p>
          <a:r>
            <a:rPr lang="en-US" b="1" dirty="0">
              <a:solidFill>
                <a:srgbClr val="FF0000"/>
              </a:solidFill>
            </a:rPr>
            <a:t>Conseil </a:t>
          </a:r>
          <a:r>
            <a:rPr lang="en-US" b="1" dirty="0" err="1">
              <a:solidFill>
                <a:srgbClr val="FF0000"/>
              </a:solidFill>
            </a:rPr>
            <a:t>d'administration</a:t>
          </a:r>
          <a:endParaRPr lang="en-CA" b="1" dirty="0">
            <a:solidFill>
              <a:srgbClr val="FF0000"/>
            </a:solidFill>
          </a:endParaRPr>
        </a:p>
      </dgm:t>
    </dgm:pt>
    <dgm:pt modelId="{C68221BE-1CDA-45B1-998A-7806DD4C9C37}" type="parTrans" cxnId="{37EFA4FA-23AE-40C7-BE90-1AE361AFE17A}">
      <dgm:prSet/>
      <dgm:spPr/>
      <dgm:t>
        <a:bodyPr/>
        <a:lstStyle/>
        <a:p>
          <a:endParaRPr lang="en-CA"/>
        </a:p>
      </dgm:t>
    </dgm:pt>
    <dgm:pt modelId="{BA4F6BB6-2D97-406F-B966-A53D4E3D74DF}" type="sibTrans" cxnId="{37EFA4FA-23AE-40C7-BE90-1AE361AFE17A}">
      <dgm:prSet/>
      <dgm:spPr/>
      <dgm:t>
        <a:bodyPr/>
        <a:lstStyle/>
        <a:p>
          <a:endParaRPr lang="en-CA"/>
        </a:p>
      </dgm:t>
    </dgm:pt>
    <dgm:pt modelId="{89FC72A7-0459-455E-A038-BFC05FA1BD6F}">
      <dgm:prSet phldrT="[Text]"/>
      <dgm:spPr>
        <a:solidFill>
          <a:schemeClr val="accent5">
            <a:lumMod val="20000"/>
            <a:lumOff val="80000"/>
          </a:schemeClr>
        </a:solidFill>
      </dgm:spPr>
      <dgm:t>
        <a:bodyPr/>
        <a:lstStyle/>
        <a:p>
          <a:r>
            <a:rPr lang="en-US" b="1" dirty="0">
              <a:solidFill>
                <a:srgbClr val="FF0000"/>
              </a:solidFill>
            </a:rPr>
            <a:t>PDG</a:t>
          </a:r>
          <a:endParaRPr lang="en-CA" b="1" dirty="0">
            <a:solidFill>
              <a:srgbClr val="FF0000"/>
            </a:solidFill>
          </a:endParaRPr>
        </a:p>
      </dgm:t>
    </dgm:pt>
    <dgm:pt modelId="{DE0886A8-6EFB-44D4-B890-F13789C98F90}" type="parTrans" cxnId="{9575845A-77B7-4C34-B642-0ED953B1B062}">
      <dgm:prSet/>
      <dgm:spPr/>
      <dgm:t>
        <a:bodyPr/>
        <a:lstStyle/>
        <a:p>
          <a:endParaRPr lang="en-CA"/>
        </a:p>
      </dgm:t>
    </dgm:pt>
    <dgm:pt modelId="{C9AABE40-0AFF-490F-9FA6-C86B95A39BF1}" type="sibTrans" cxnId="{9575845A-77B7-4C34-B642-0ED953B1B062}">
      <dgm:prSet/>
      <dgm:spPr/>
      <dgm:t>
        <a:bodyPr/>
        <a:lstStyle/>
        <a:p>
          <a:endParaRPr lang="en-CA"/>
        </a:p>
      </dgm:t>
    </dgm:pt>
    <dgm:pt modelId="{FC21D29F-B925-4482-84FF-15056791E74E}" type="pres">
      <dgm:prSet presAssocID="{B5F6CED6-4490-4AC7-9378-E377E3B185E0}" presName="hierChild1" presStyleCnt="0">
        <dgm:presLayoutVars>
          <dgm:orgChart val="1"/>
          <dgm:chPref val="1"/>
          <dgm:dir/>
          <dgm:animOne val="branch"/>
          <dgm:animLvl val="lvl"/>
          <dgm:resizeHandles/>
        </dgm:presLayoutVars>
      </dgm:prSet>
      <dgm:spPr/>
    </dgm:pt>
    <dgm:pt modelId="{E36B8EA2-C705-4DB3-BAB2-8AD4253C553F}" type="pres">
      <dgm:prSet presAssocID="{916FC2B1-12D7-46DE-9E8D-1A2DE105AB09}" presName="hierRoot1" presStyleCnt="0">
        <dgm:presLayoutVars>
          <dgm:hierBranch val="init"/>
        </dgm:presLayoutVars>
      </dgm:prSet>
      <dgm:spPr/>
    </dgm:pt>
    <dgm:pt modelId="{A3D6C96D-32C1-46A9-884A-251CEB231633}" type="pres">
      <dgm:prSet presAssocID="{916FC2B1-12D7-46DE-9E8D-1A2DE105AB09}" presName="rootComposite1" presStyleCnt="0"/>
      <dgm:spPr/>
    </dgm:pt>
    <dgm:pt modelId="{BF568F19-6897-4476-AF99-84E5EFFE1144}" type="pres">
      <dgm:prSet presAssocID="{916FC2B1-12D7-46DE-9E8D-1A2DE105AB09}" presName="rootText1" presStyleLbl="node0" presStyleIdx="0" presStyleCnt="1" custScaleX="137113">
        <dgm:presLayoutVars>
          <dgm:chPref val="3"/>
        </dgm:presLayoutVars>
      </dgm:prSet>
      <dgm:spPr/>
    </dgm:pt>
    <dgm:pt modelId="{AAA07E29-CF1B-4A79-AB20-6D9E31EA9ED1}" type="pres">
      <dgm:prSet presAssocID="{916FC2B1-12D7-46DE-9E8D-1A2DE105AB09}" presName="rootConnector1" presStyleLbl="node1" presStyleIdx="0" presStyleCnt="0"/>
      <dgm:spPr/>
    </dgm:pt>
    <dgm:pt modelId="{F37C9359-913F-4BBD-8EE8-D218EA8C46C0}" type="pres">
      <dgm:prSet presAssocID="{916FC2B1-12D7-46DE-9E8D-1A2DE105AB09}" presName="hierChild2" presStyleCnt="0"/>
      <dgm:spPr/>
    </dgm:pt>
    <dgm:pt modelId="{93DC352D-8DE3-45BC-A695-0B9ECE12BE2A}" type="pres">
      <dgm:prSet presAssocID="{C68221BE-1CDA-45B1-998A-7806DD4C9C37}" presName="Name37" presStyleLbl="parChTrans1D2" presStyleIdx="0" presStyleCnt="2"/>
      <dgm:spPr/>
    </dgm:pt>
    <dgm:pt modelId="{053F920F-6241-4620-804A-E63E7BE81F4A}" type="pres">
      <dgm:prSet presAssocID="{5DF375F3-1779-4C5E-BA62-2AF13323949E}" presName="hierRoot2" presStyleCnt="0">
        <dgm:presLayoutVars>
          <dgm:hierBranch val="init"/>
        </dgm:presLayoutVars>
      </dgm:prSet>
      <dgm:spPr/>
    </dgm:pt>
    <dgm:pt modelId="{78F78F8C-B37A-4251-85BA-0B4003AC105E}" type="pres">
      <dgm:prSet presAssocID="{5DF375F3-1779-4C5E-BA62-2AF13323949E}" presName="rootComposite" presStyleCnt="0"/>
      <dgm:spPr/>
    </dgm:pt>
    <dgm:pt modelId="{5E3BAA1D-22F6-4082-BCC1-D7857784E401}" type="pres">
      <dgm:prSet presAssocID="{5DF375F3-1779-4C5E-BA62-2AF13323949E}" presName="rootText" presStyleLbl="node2" presStyleIdx="0" presStyleCnt="2">
        <dgm:presLayoutVars>
          <dgm:chPref val="3"/>
        </dgm:presLayoutVars>
      </dgm:prSet>
      <dgm:spPr/>
    </dgm:pt>
    <dgm:pt modelId="{F1E07038-540B-4F7F-8BF5-BAAEEB8D1E80}" type="pres">
      <dgm:prSet presAssocID="{5DF375F3-1779-4C5E-BA62-2AF13323949E}" presName="rootConnector" presStyleLbl="node2" presStyleIdx="0" presStyleCnt="2"/>
      <dgm:spPr/>
    </dgm:pt>
    <dgm:pt modelId="{3AF92656-D9EC-4550-9AE5-72DE5F84E560}" type="pres">
      <dgm:prSet presAssocID="{5DF375F3-1779-4C5E-BA62-2AF13323949E}" presName="hierChild4" presStyleCnt="0"/>
      <dgm:spPr/>
    </dgm:pt>
    <dgm:pt modelId="{F9431337-EDED-463D-902E-1B187DE6B3DE}" type="pres">
      <dgm:prSet presAssocID="{5DF375F3-1779-4C5E-BA62-2AF13323949E}" presName="hierChild5" presStyleCnt="0"/>
      <dgm:spPr/>
    </dgm:pt>
    <dgm:pt modelId="{E5859E1E-95CA-4D0D-9495-F7DCE8C3AF1F}" type="pres">
      <dgm:prSet presAssocID="{DE0886A8-6EFB-44D4-B890-F13789C98F90}" presName="Name37" presStyleLbl="parChTrans1D2" presStyleIdx="1" presStyleCnt="2"/>
      <dgm:spPr/>
    </dgm:pt>
    <dgm:pt modelId="{5D935C32-D589-47A8-8F0E-81254EB4793C}" type="pres">
      <dgm:prSet presAssocID="{89FC72A7-0459-455E-A038-BFC05FA1BD6F}" presName="hierRoot2" presStyleCnt="0">
        <dgm:presLayoutVars>
          <dgm:hierBranch val="init"/>
        </dgm:presLayoutVars>
      </dgm:prSet>
      <dgm:spPr/>
    </dgm:pt>
    <dgm:pt modelId="{9614BCEC-D606-4ED2-9CA3-CF2E4E66E9FC}" type="pres">
      <dgm:prSet presAssocID="{89FC72A7-0459-455E-A038-BFC05FA1BD6F}" presName="rootComposite" presStyleCnt="0"/>
      <dgm:spPr/>
    </dgm:pt>
    <dgm:pt modelId="{A302C421-6519-4804-8E0F-494537D38D78}" type="pres">
      <dgm:prSet presAssocID="{89FC72A7-0459-455E-A038-BFC05FA1BD6F}" presName="rootText" presStyleLbl="node2" presStyleIdx="1" presStyleCnt="2">
        <dgm:presLayoutVars>
          <dgm:chPref val="3"/>
        </dgm:presLayoutVars>
      </dgm:prSet>
      <dgm:spPr/>
    </dgm:pt>
    <dgm:pt modelId="{34D95454-AE27-4BD0-A509-E411E1B60299}" type="pres">
      <dgm:prSet presAssocID="{89FC72A7-0459-455E-A038-BFC05FA1BD6F}" presName="rootConnector" presStyleLbl="node2" presStyleIdx="1" presStyleCnt="2"/>
      <dgm:spPr/>
    </dgm:pt>
    <dgm:pt modelId="{1759C999-A485-44F3-A84C-9EDC63E45C74}" type="pres">
      <dgm:prSet presAssocID="{89FC72A7-0459-455E-A038-BFC05FA1BD6F}" presName="hierChild4" presStyleCnt="0"/>
      <dgm:spPr/>
    </dgm:pt>
    <dgm:pt modelId="{0A258283-9D0F-4D20-A418-4247E1EA6068}" type="pres">
      <dgm:prSet presAssocID="{89FC72A7-0459-455E-A038-BFC05FA1BD6F}" presName="hierChild5" presStyleCnt="0"/>
      <dgm:spPr/>
    </dgm:pt>
    <dgm:pt modelId="{E88F0C1B-6806-4CD5-B2B1-EDF85E46673B}" type="pres">
      <dgm:prSet presAssocID="{916FC2B1-12D7-46DE-9E8D-1A2DE105AB09}" presName="hierChild3" presStyleCnt="0"/>
      <dgm:spPr/>
    </dgm:pt>
  </dgm:ptLst>
  <dgm:cxnLst>
    <dgm:cxn modelId="{0CA6D807-722F-4AEF-B6A4-9BE7EA62F622}" type="presOf" srcId="{B5F6CED6-4490-4AC7-9378-E377E3B185E0}" destId="{FC21D29F-B925-4482-84FF-15056791E74E}" srcOrd="0" destOrd="0" presId="urn:microsoft.com/office/officeart/2005/8/layout/orgChart1"/>
    <dgm:cxn modelId="{2ADD7B08-CA91-4E49-9BFF-68187B22E21B}" type="presOf" srcId="{C68221BE-1CDA-45B1-998A-7806DD4C9C37}" destId="{93DC352D-8DE3-45BC-A695-0B9ECE12BE2A}" srcOrd="0" destOrd="0" presId="urn:microsoft.com/office/officeart/2005/8/layout/orgChart1"/>
    <dgm:cxn modelId="{FB79F849-668C-4784-8D87-395ED0A704E8}" type="presOf" srcId="{916FC2B1-12D7-46DE-9E8D-1A2DE105AB09}" destId="{BF568F19-6897-4476-AF99-84E5EFFE1144}" srcOrd="0" destOrd="0" presId="urn:microsoft.com/office/officeart/2005/8/layout/orgChart1"/>
    <dgm:cxn modelId="{0F4CED52-C1D4-45AD-84C0-67F360196B24}" type="presOf" srcId="{5DF375F3-1779-4C5E-BA62-2AF13323949E}" destId="{F1E07038-540B-4F7F-8BF5-BAAEEB8D1E80}" srcOrd="1" destOrd="0" presId="urn:microsoft.com/office/officeart/2005/8/layout/orgChart1"/>
    <dgm:cxn modelId="{9575845A-77B7-4C34-B642-0ED953B1B062}" srcId="{916FC2B1-12D7-46DE-9E8D-1A2DE105AB09}" destId="{89FC72A7-0459-455E-A038-BFC05FA1BD6F}" srcOrd="1" destOrd="0" parTransId="{DE0886A8-6EFB-44D4-B890-F13789C98F90}" sibTransId="{C9AABE40-0AFF-490F-9FA6-C86B95A39BF1}"/>
    <dgm:cxn modelId="{B4749681-AD9E-4C12-A6FE-47E0CF7B36D0}" type="presOf" srcId="{916FC2B1-12D7-46DE-9E8D-1A2DE105AB09}" destId="{AAA07E29-CF1B-4A79-AB20-6D9E31EA9ED1}" srcOrd="1" destOrd="0" presId="urn:microsoft.com/office/officeart/2005/8/layout/orgChart1"/>
    <dgm:cxn modelId="{0471A0BF-DD70-4447-BB75-9180C3267B3C}" type="presOf" srcId="{89FC72A7-0459-455E-A038-BFC05FA1BD6F}" destId="{A302C421-6519-4804-8E0F-494537D38D78}" srcOrd="0" destOrd="0" presId="urn:microsoft.com/office/officeart/2005/8/layout/orgChart1"/>
    <dgm:cxn modelId="{17C968C7-1451-4CDE-ACC2-6F31AAD56DDB}" type="presOf" srcId="{DE0886A8-6EFB-44D4-B890-F13789C98F90}" destId="{E5859E1E-95CA-4D0D-9495-F7DCE8C3AF1F}" srcOrd="0" destOrd="0" presId="urn:microsoft.com/office/officeart/2005/8/layout/orgChart1"/>
    <dgm:cxn modelId="{3A69F5CE-EE6E-49CF-A8C4-BA6DB0AEF110}" type="presOf" srcId="{5DF375F3-1779-4C5E-BA62-2AF13323949E}" destId="{5E3BAA1D-22F6-4082-BCC1-D7857784E401}" srcOrd="0" destOrd="0" presId="urn:microsoft.com/office/officeart/2005/8/layout/orgChart1"/>
    <dgm:cxn modelId="{A2F251E6-7DDF-416F-8A13-5BD776398C69}" type="presOf" srcId="{89FC72A7-0459-455E-A038-BFC05FA1BD6F}" destId="{34D95454-AE27-4BD0-A509-E411E1B60299}" srcOrd="1" destOrd="0" presId="urn:microsoft.com/office/officeart/2005/8/layout/orgChart1"/>
    <dgm:cxn modelId="{DBA352EB-F642-4E97-AF7A-57B9BF9EF281}" srcId="{B5F6CED6-4490-4AC7-9378-E377E3B185E0}" destId="{916FC2B1-12D7-46DE-9E8D-1A2DE105AB09}" srcOrd="0" destOrd="0" parTransId="{5A31FDBC-7F5F-4234-90C7-AC0EDFEFCC9D}" sibTransId="{771FBE80-89DF-43EA-9759-06D2A4684227}"/>
    <dgm:cxn modelId="{37EFA4FA-23AE-40C7-BE90-1AE361AFE17A}" srcId="{916FC2B1-12D7-46DE-9E8D-1A2DE105AB09}" destId="{5DF375F3-1779-4C5E-BA62-2AF13323949E}" srcOrd="0" destOrd="0" parTransId="{C68221BE-1CDA-45B1-998A-7806DD4C9C37}" sibTransId="{BA4F6BB6-2D97-406F-B966-A53D4E3D74DF}"/>
    <dgm:cxn modelId="{8B48637E-FB2A-4748-B4E4-EB505DE4B926}" type="presParOf" srcId="{FC21D29F-B925-4482-84FF-15056791E74E}" destId="{E36B8EA2-C705-4DB3-BAB2-8AD4253C553F}" srcOrd="0" destOrd="0" presId="urn:microsoft.com/office/officeart/2005/8/layout/orgChart1"/>
    <dgm:cxn modelId="{5B766820-9EFB-45A2-857C-981E97F6CFEB}" type="presParOf" srcId="{E36B8EA2-C705-4DB3-BAB2-8AD4253C553F}" destId="{A3D6C96D-32C1-46A9-884A-251CEB231633}" srcOrd="0" destOrd="0" presId="urn:microsoft.com/office/officeart/2005/8/layout/orgChart1"/>
    <dgm:cxn modelId="{77BC61EB-806B-410D-937A-AC61EB6DB3F6}" type="presParOf" srcId="{A3D6C96D-32C1-46A9-884A-251CEB231633}" destId="{BF568F19-6897-4476-AF99-84E5EFFE1144}" srcOrd="0" destOrd="0" presId="urn:microsoft.com/office/officeart/2005/8/layout/orgChart1"/>
    <dgm:cxn modelId="{F1584BF6-B41F-48A8-88CB-1220CA8930E5}" type="presParOf" srcId="{A3D6C96D-32C1-46A9-884A-251CEB231633}" destId="{AAA07E29-CF1B-4A79-AB20-6D9E31EA9ED1}" srcOrd="1" destOrd="0" presId="urn:microsoft.com/office/officeart/2005/8/layout/orgChart1"/>
    <dgm:cxn modelId="{67B91559-5C80-4F78-8ECF-63A3DB677492}" type="presParOf" srcId="{E36B8EA2-C705-4DB3-BAB2-8AD4253C553F}" destId="{F37C9359-913F-4BBD-8EE8-D218EA8C46C0}" srcOrd="1" destOrd="0" presId="urn:microsoft.com/office/officeart/2005/8/layout/orgChart1"/>
    <dgm:cxn modelId="{7A6AC15F-F5A6-4E2F-B036-DAD58F042069}" type="presParOf" srcId="{F37C9359-913F-4BBD-8EE8-D218EA8C46C0}" destId="{93DC352D-8DE3-45BC-A695-0B9ECE12BE2A}" srcOrd="0" destOrd="0" presId="urn:microsoft.com/office/officeart/2005/8/layout/orgChart1"/>
    <dgm:cxn modelId="{8E16DD02-19F4-409C-A730-2BFE0B3E8B3D}" type="presParOf" srcId="{F37C9359-913F-4BBD-8EE8-D218EA8C46C0}" destId="{053F920F-6241-4620-804A-E63E7BE81F4A}" srcOrd="1" destOrd="0" presId="urn:microsoft.com/office/officeart/2005/8/layout/orgChart1"/>
    <dgm:cxn modelId="{52BFE8C4-5040-447D-9442-CAB88EBA9C14}" type="presParOf" srcId="{053F920F-6241-4620-804A-E63E7BE81F4A}" destId="{78F78F8C-B37A-4251-85BA-0B4003AC105E}" srcOrd="0" destOrd="0" presId="urn:microsoft.com/office/officeart/2005/8/layout/orgChart1"/>
    <dgm:cxn modelId="{20F173B2-43D8-465A-B73D-111A7CEF1C8B}" type="presParOf" srcId="{78F78F8C-B37A-4251-85BA-0B4003AC105E}" destId="{5E3BAA1D-22F6-4082-BCC1-D7857784E401}" srcOrd="0" destOrd="0" presId="urn:microsoft.com/office/officeart/2005/8/layout/orgChart1"/>
    <dgm:cxn modelId="{2DB669F7-E56F-4205-81D5-FD90BF1D793B}" type="presParOf" srcId="{78F78F8C-B37A-4251-85BA-0B4003AC105E}" destId="{F1E07038-540B-4F7F-8BF5-BAAEEB8D1E80}" srcOrd="1" destOrd="0" presId="urn:microsoft.com/office/officeart/2005/8/layout/orgChart1"/>
    <dgm:cxn modelId="{5925B589-E9E4-4937-BE2B-072DEBB29A70}" type="presParOf" srcId="{053F920F-6241-4620-804A-E63E7BE81F4A}" destId="{3AF92656-D9EC-4550-9AE5-72DE5F84E560}" srcOrd="1" destOrd="0" presId="urn:microsoft.com/office/officeart/2005/8/layout/orgChart1"/>
    <dgm:cxn modelId="{248A9CC5-FB47-4519-96DA-6E6E8D80582F}" type="presParOf" srcId="{053F920F-6241-4620-804A-E63E7BE81F4A}" destId="{F9431337-EDED-463D-902E-1B187DE6B3DE}" srcOrd="2" destOrd="0" presId="urn:microsoft.com/office/officeart/2005/8/layout/orgChart1"/>
    <dgm:cxn modelId="{D2BC98AE-4F0C-45F2-B4DB-3BA972B7F3BF}" type="presParOf" srcId="{F37C9359-913F-4BBD-8EE8-D218EA8C46C0}" destId="{E5859E1E-95CA-4D0D-9495-F7DCE8C3AF1F}" srcOrd="2" destOrd="0" presId="urn:microsoft.com/office/officeart/2005/8/layout/orgChart1"/>
    <dgm:cxn modelId="{DCB004B2-D9DB-4EA9-A292-4E0EB61536C9}" type="presParOf" srcId="{F37C9359-913F-4BBD-8EE8-D218EA8C46C0}" destId="{5D935C32-D589-47A8-8F0E-81254EB4793C}" srcOrd="3" destOrd="0" presId="urn:microsoft.com/office/officeart/2005/8/layout/orgChart1"/>
    <dgm:cxn modelId="{32B79CB5-7BFA-4698-861D-BB2A0011E2A7}" type="presParOf" srcId="{5D935C32-D589-47A8-8F0E-81254EB4793C}" destId="{9614BCEC-D606-4ED2-9CA3-CF2E4E66E9FC}" srcOrd="0" destOrd="0" presId="urn:microsoft.com/office/officeart/2005/8/layout/orgChart1"/>
    <dgm:cxn modelId="{1EFD7648-42C2-43CB-9A21-F287AEBF4ABD}" type="presParOf" srcId="{9614BCEC-D606-4ED2-9CA3-CF2E4E66E9FC}" destId="{A302C421-6519-4804-8E0F-494537D38D78}" srcOrd="0" destOrd="0" presId="urn:microsoft.com/office/officeart/2005/8/layout/orgChart1"/>
    <dgm:cxn modelId="{CE464A61-BF1E-412D-ABAF-3AB2727953A1}" type="presParOf" srcId="{9614BCEC-D606-4ED2-9CA3-CF2E4E66E9FC}" destId="{34D95454-AE27-4BD0-A509-E411E1B60299}" srcOrd="1" destOrd="0" presId="urn:microsoft.com/office/officeart/2005/8/layout/orgChart1"/>
    <dgm:cxn modelId="{B9FEE00A-158E-45B5-9312-64D065BC7F7B}" type="presParOf" srcId="{5D935C32-D589-47A8-8F0E-81254EB4793C}" destId="{1759C999-A485-44F3-A84C-9EDC63E45C74}" srcOrd="1" destOrd="0" presId="urn:microsoft.com/office/officeart/2005/8/layout/orgChart1"/>
    <dgm:cxn modelId="{AFCAA0D3-5AEF-4BF2-8460-BB51E3A480F3}" type="presParOf" srcId="{5D935C32-D589-47A8-8F0E-81254EB4793C}" destId="{0A258283-9D0F-4D20-A418-4247E1EA6068}" srcOrd="2" destOrd="0" presId="urn:microsoft.com/office/officeart/2005/8/layout/orgChart1"/>
    <dgm:cxn modelId="{4BFE956D-41E7-45A1-9356-4390C5B04F84}" type="presParOf" srcId="{E36B8EA2-C705-4DB3-BAB2-8AD4253C553F}" destId="{E88F0C1B-6806-4CD5-B2B1-EDF85E46673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F7613F-E31B-471A-A16A-B9102461A1D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CA"/>
        </a:p>
      </dgm:t>
    </dgm:pt>
    <dgm:pt modelId="{72086A51-1E6F-4D44-A652-3EDEA3F3160F}">
      <dgm:prSet phldrT="[Text]"/>
      <dgm:spPr>
        <a:solidFill>
          <a:schemeClr val="accent2"/>
        </a:solidFill>
      </dgm:spPr>
      <dgm:t>
        <a:bodyPr/>
        <a:lstStyle/>
        <a:p>
          <a:r>
            <a:rPr lang="en-US" b="1" dirty="0" err="1">
              <a:solidFill>
                <a:srgbClr val="FFFF00"/>
              </a:solidFill>
            </a:rPr>
            <a:t>Propriété</a:t>
          </a:r>
          <a:endParaRPr lang="en-CA" b="1" dirty="0">
            <a:solidFill>
              <a:srgbClr val="FFFF00"/>
            </a:solidFill>
          </a:endParaRPr>
        </a:p>
      </dgm:t>
    </dgm:pt>
    <dgm:pt modelId="{BA36077D-C731-42BF-887C-F5621519A638}" type="parTrans" cxnId="{D8ACA6E1-97EC-4528-AB47-AA1BD221AF93}">
      <dgm:prSet/>
      <dgm:spPr/>
      <dgm:t>
        <a:bodyPr/>
        <a:lstStyle/>
        <a:p>
          <a:endParaRPr lang="en-CA"/>
        </a:p>
      </dgm:t>
    </dgm:pt>
    <dgm:pt modelId="{D2F6E0CB-BF3D-40C9-BA10-C09F74A96596}" type="sibTrans" cxnId="{D8ACA6E1-97EC-4528-AB47-AA1BD221AF93}">
      <dgm:prSet/>
      <dgm:spPr/>
      <dgm:t>
        <a:bodyPr/>
        <a:lstStyle/>
        <a:p>
          <a:endParaRPr lang="en-CA"/>
        </a:p>
      </dgm:t>
    </dgm:pt>
    <dgm:pt modelId="{20190515-4492-4046-B9BA-15C914000935}">
      <dgm:prSet/>
      <dgm:spPr>
        <a:solidFill>
          <a:srgbClr val="FFFF00"/>
        </a:solidFill>
      </dgm:spPr>
      <dgm:t>
        <a:bodyPr/>
        <a:lstStyle/>
        <a:p>
          <a:r>
            <a:rPr lang="en-US" b="1" dirty="0">
              <a:solidFill>
                <a:srgbClr val="FF0000"/>
              </a:solidFill>
            </a:rPr>
            <a:t>Les </a:t>
          </a:r>
          <a:r>
            <a:rPr lang="en-US" b="1" dirty="0" err="1">
              <a:solidFill>
                <a:srgbClr val="FF0000"/>
              </a:solidFill>
            </a:rPr>
            <a:t>biens</a:t>
          </a:r>
          <a:r>
            <a:rPr lang="en-US" b="1" dirty="0">
              <a:solidFill>
                <a:srgbClr val="FF0000"/>
              </a:solidFill>
            </a:rPr>
            <a:t> </a:t>
          </a:r>
          <a:r>
            <a:rPr lang="en-US" b="1" dirty="0" err="1">
              <a:solidFill>
                <a:srgbClr val="FF0000"/>
              </a:solidFill>
            </a:rPr>
            <a:t>temporels</a:t>
          </a:r>
          <a:endParaRPr lang="en-CA" b="1" dirty="0">
            <a:solidFill>
              <a:srgbClr val="FF0000"/>
            </a:solidFill>
          </a:endParaRPr>
        </a:p>
      </dgm:t>
    </dgm:pt>
    <dgm:pt modelId="{9D2D578B-6915-4518-86FC-2BDED074A133}" type="parTrans" cxnId="{1C8D525C-ECDD-4210-B296-E8CDFFAC2B60}">
      <dgm:prSet/>
      <dgm:spPr/>
      <dgm:t>
        <a:bodyPr/>
        <a:lstStyle/>
        <a:p>
          <a:endParaRPr lang="en-CA"/>
        </a:p>
      </dgm:t>
    </dgm:pt>
    <dgm:pt modelId="{C408161B-D0AE-4594-A856-E55C0F23F81C}" type="sibTrans" cxnId="{1C8D525C-ECDD-4210-B296-E8CDFFAC2B60}">
      <dgm:prSet/>
      <dgm:spPr/>
      <dgm:t>
        <a:bodyPr/>
        <a:lstStyle/>
        <a:p>
          <a:endParaRPr lang="en-CA"/>
        </a:p>
      </dgm:t>
    </dgm:pt>
    <dgm:pt modelId="{50CE9570-5323-4F1F-BC48-E0D054953D48}">
      <dgm:prSet/>
      <dgm:spPr>
        <a:solidFill>
          <a:schemeClr val="accent2">
            <a:lumMod val="20000"/>
            <a:lumOff val="80000"/>
          </a:schemeClr>
        </a:solidFill>
      </dgm:spPr>
      <dgm:t>
        <a:bodyPr/>
        <a:lstStyle/>
        <a:p>
          <a:r>
            <a:rPr lang="en-CA" b="1" dirty="0">
              <a:solidFill>
                <a:srgbClr val="FF0000"/>
              </a:solidFill>
            </a:rPr>
            <a:t>Les audits</a:t>
          </a:r>
        </a:p>
      </dgm:t>
    </dgm:pt>
    <dgm:pt modelId="{EAAEF26B-E424-4147-956F-4BFE1AFE4066}" type="parTrans" cxnId="{49D697A4-EB6B-45D1-B229-AF1B4B37CAC8}">
      <dgm:prSet/>
      <dgm:spPr/>
      <dgm:t>
        <a:bodyPr/>
        <a:lstStyle/>
        <a:p>
          <a:endParaRPr lang="en-CA"/>
        </a:p>
      </dgm:t>
    </dgm:pt>
    <dgm:pt modelId="{21FA4F61-CD3C-4278-9E56-6124499347E3}" type="sibTrans" cxnId="{49D697A4-EB6B-45D1-B229-AF1B4B37CAC8}">
      <dgm:prSet/>
      <dgm:spPr/>
      <dgm:t>
        <a:bodyPr/>
        <a:lstStyle/>
        <a:p>
          <a:endParaRPr lang="en-CA"/>
        </a:p>
      </dgm:t>
    </dgm:pt>
    <dgm:pt modelId="{D8D9D565-EBEE-419C-9B92-A41EE70F7E07}">
      <dgm:prSet/>
      <dgm:spPr>
        <a:solidFill>
          <a:schemeClr val="accent2">
            <a:lumMod val="20000"/>
            <a:lumOff val="80000"/>
          </a:schemeClr>
        </a:solidFill>
      </dgm:spPr>
      <dgm:t>
        <a:bodyPr/>
        <a:lstStyle/>
        <a:p>
          <a:r>
            <a:rPr lang="en-US" b="1" dirty="0">
              <a:solidFill>
                <a:srgbClr val="FF0000"/>
              </a:solidFill>
            </a:rPr>
            <a:t>La vente (</a:t>
          </a:r>
          <a:r>
            <a:rPr lang="en-US" b="1" dirty="0" err="1">
              <a:solidFill>
                <a:srgbClr val="FF0000"/>
              </a:solidFill>
            </a:rPr>
            <a:t>l’aliénation</a:t>
          </a:r>
          <a:r>
            <a:rPr lang="en-US" b="1" dirty="0">
              <a:solidFill>
                <a:srgbClr val="FF0000"/>
              </a:solidFill>
            </a:rPr>
            <a:t>)</a:t>
          </a:r>
          <a:endParaRPr lang="en-CA" b="1" dirty="0">
            <a:solidFill>
              <a:srgbClr val="FF0000"/>
            </a:solidFill>
          </a:endParaRPr>
        </a:p>
      </dgm:t>
    </dgm:pt>
    <dgm:pt modelId="{C2B1729E-2BB3-421D-9BB7-96E3E8E16596}" type="parTrans" cxnId="{C3348998-6F9F-40F7-9367-0040B14633F4}">
      <dgm:prSet/>
      <dgm:spPr/>
      <dgm:t>
        <a:bodyPr/>
        <a:lstStyle/>
        <a:p>
          <a:endParaRPr lang="en-CA"/>
        </a:p>
      </dgm:t>
    </dgm:pt>
    <dgm:pt modelId="{87A43B64-10B0-4365-AECE-9C1C97B058CF}" type="sibTrans" cxnId="{C3348998-6F9F-40F7-9367-0040B14633F4}">
      <dgm:prSet/>
      <dgm:spPr/>
      <dgm:t>
        <a:bodyPr/>
        <a:lstStyle/>
        <a:p>
          <a:endParaRPr lang="en-CA"/>
        </a:p>
      </dgm:t>
    </dgm:pt>
    <dgm:pt modelId="{01A0F836-EA04-42B1-8D42-690E6B51BC84}">
      <dgm:prSet/>
      <dgm:spPr>
        <a:solidFill>
          <a:schemeClr val="accent2">
            <a:lumMod val="20000"/>
            <a:lumOff val="80000"/>
          </a:schemeClr>
        </a:solidFill>
      </dgm:spPr>
      <dgm:t>
        <a:bodyPr/>
        <a:lstStyle/>
        <a:p>
          <a:r>
            <a:rPr lang="en-US" b="1" dirty="0">
              <a:solidFill>
                <a:srgbClr val="FF0000"/>
              </a:solidFill>
            </a:rPr>
            <a:t>La location…</a:t>
          </a:r>
          <a:endParaRPr lang="en-CA" b="1" dirty="0">
            <a:solidFill>
              <a:srgbClr val="FF0000"/>
            </a:solidFill>
          </a:endParaRPr>
        </a:p>
      </dgm:t>
    </dgm:pt>
    <dgm:pt modelId="{7146B64F-CD74-4BC4-B016-8D0909370AE2}" type="parTrans" cxnId="{E88325B7-D214-41A0-85AB-86A0950B6406}">
      <dgm:prSet/>
      <dgm:spPr/>
      <dgm:t>
        <a:bodyPr/>
        <a:lstStyle/>
        <a:p>
          <a:endParaRPr lang="en-CA"/>
        </a:p>
      </dgm:t>
    </dgm:pt>
    <dgm:pt modelId="{519AD9BC-2629-4E56-8A1D-7E4C3656A15C}" type="sibTrans" cxnId="{E88325B7-D214-41A0-85AB-86A0950B6406}">
      <dgm:prSet/>
      <dgm:spPr/>
      <dgm:t>
        <a:bodyPr/>
        <a:lstStyle/>
        <a:p>
          <a:endParaRPr lang="en-CA"/>
        </a:p>
      </dgm:t>
    </dgm:pt>
    <dgm:pt modelId="{0EE92C57-F0CE-45AA-96A5-2C3BF514BF7B}" type="pres">
      <dgm:prSet presAssocID="{59F7613F-E31B-471A-A16A-B9102461A1D7}" presName="hierChild1" presStyleCnt="0">
        <dgm:presLayoutVars>
          <dgm:orgChart val="1"/>
          <dgm:chPref val="1"/>
          <dgm:dir/>
          <dgm:animOne val="branch"/>
          <dgm:animLvl val="lvl"/>
          <dgm:resizeHandles/>
        </dgm:presLayoutVars>
      </dgm:prSet>
      <dgm:spPr/>
    </dgm:pt>
    <dgm:pt modelId="{2B761847-64C5-4562-84AE-A53390B3351F}" type="pres">
      <dgm:prSet presAssocID="{72086A51-1E6F-4D44-A652-3EDEA3F3160F}" presName="hierRoot1" presStyleCnt="0">
        <dgm:presLayoutVars>
          <dgm:hierBranch val="init"/>
        </dgm:presLayoutVars>
      </dgm:prSet>
      <dgm:spPr/>
    </dgm:pt>
    <dgm:pt modelId="{5EED53FB-E28C-40FA-836C-ED1F9DA035E4}" type="pres">
      <dgm:prSet presAssocID="{72086A51-1E6F-4D44-A652-3EDEA3F3160F}" presName="rootComposite1" presStyleCnt="0"/>
      <dgm:spPr/>
    </dgm:pt>
    <dgm:pt modelId="{3A9B1ED5-AFED-492F-87C2-BDC5492623ED}" type="pres">
      <dgm:prSet presAssocID="{72086A51-1E6F-4D44-A652-3EDEA3F3160F}" presName="rootText1" presStyleLbl="node0" presStyleIdx="0" presStyleCnt="1">
        <dgm:presLayoutVars>
          <dgm:chPref val="3"/>
        </dgm:presLayoutVars>
      </dgm:prSet>
      <dgm:spPr/>
    </dgm:pt>
    <dgm:pt modelId="{232FF173-2491-40F1-903C-031DA2FAE43E}" type="pres">
      <dgm:prSet presAssocID="{72086A51-1E6F-4D44-A652-3EDEA3F3160F}" presName="rootConnector1" presStyleLbl="node1" presStyleIdx="0" presStyleCnt="0"/>
      <dgm:spPr/>
    </dgm:pt>
    <dgm:pt modelId="{C1B2068C-9458-44B2-86EC-85F710362C72}" type="pres">
      <dgm:prSet presAssocID="{72086A51-1E6F-4D44-A652-3EDEA3F3160F}" presName="hierChild2" presStyleCnt="0"/>
      <dgm:spPr/>
    </dgm:pt>
    <dgm:pt modelId="{1F92FFDF-CD3D-4E41-8A9F-A9E1ADE36B52}" type="pres">
      <dgm:prSet presAssocID="{9D2D578B-6915-4518-86FC-2BDED074A133}" presName="Name37" presStyleLbl="parChTrans1D2" presStyleIdx="0" presStyleCnt="1"/>
      <dgm:spPr/>
    </dgm:pt>
    <dgm:pt modelId="{1026F006-8897-4FB6-8077-BDB1B06DF295}" type="pres">
      <dgm:prSet presAssocID="{20190515-4492-4046-B9BA-15C914000935}" presName="hierRoot2" presStyleCnt="0">
        <dgm:presLayoutVars>
          <dgm:hierBranch val="init"/>
        </dgm:presLayoutVars>
      </dgm:prSet>
      <dgm:spPr/>
    </dgm:pt>
    <dgm:pt modelId="{4A9AAA21-FAF3-4C3E-B68D-A4470508B55F}" type="pres">
      <dgm:prSet presAssocID="{20190515-4492-4046-B9BA-15C914000935}" presName="rootComposite" presStyleCnt="0"/>
      <dgm:spPr/>
    </dgm:pt>
    <dgm:pt modelId="{A3F30361-FDBF-4D5C-BADE-0278FB83C2AF}" type="pres">
      <dgm:prSet presAssocID="{20190515-4492-4046-B9BA-15C914000935}" presName="rootText" presStyleLbl="node2" presStyleIdx="0" presStyleCnt="1">
        <dgm:presLayoutVars>
          <dgm:chPref val="3"/>
        </dgm:presLayoutVars>
      </dgm:prSet>
      <dgm:spPr/>
    </dgm:pt>
    <dgm:pt modelId="{F5142F4C-FD66-43B5-A35D-B4E83414F409}" type="pres">
      <dgm:prSet presAssocID="{20190515-4492-4046-B9BA-15C914000935}" presName="rootConnector" presStyleLbl="node2" presStyleIdx="0" presStyleCnt="1"/>
      <dgm:spPr/>
    </dgm:pt>
    <dgm:pt modelId="{B8354244-98F5-4BB1-88A4-02979C039A09}" type="pres">
      <dgm:prSet presAssocID="{20190515-4492-4046-B9BA-15C914000935}" presName="hierChild4" presStyleCnt="0"/>
      <dgm:spPr/>
    </dgm:pt>
    <dgm:pt modelId="{C72EFBA2-1350-4201-8F2F-389B206AE689}" type="pres">
      <dgm:prSet presAssocID="{EAAEF26B-E424-4147-956F-4BFE1AFE4066}" presName="Name37" presStyleLbl="parChTrans1D3" presStyleIdx="0" presStyleCnt="3"/>
      <dgm:spPr/>
    </dgm:pt>
    <dgm:pt modelId="{32BF31CB-6EC1-4B56-8D7B-C6F05F7337B0}" type="pres">
      <dgm:prSet presAssocID="{50CE9570-5323-4F1F-BC48-E0D054953D48}" presName="hierRoot2" presStyleCnt="0">
        <dgm:presLayoutVars>
          <dgm:hierBranch val="init"/>
        </dgm:presLayoutVars>
      </dgm:prSet>
      <dgm:spPr/>
    </dgm:pt>
    <dgm:pt modelId="{ABF5DC0D-4BEF-4C84-B995-4775C50B9297}" type="pres">
      <dgm:prSet presAssocID="{50CE9570-5323-4F1F-BC48-E0D054953D48}" presName="rootComposite" presStyleCnt="0"/>
      <dgm:spPr/>
    </dgm:pt>
    <dgm:pt modelId="{F46890C3-E7CE-4E19-80B5-CED726BD68CF}" type="pres">
      <dgm:prSet presAssocID="{50CE9570-5323-4F1F-BC48-E0D054953D48}" presName="rootText" presStyleLbl="node3" presStyleIdx="0" presStyleCnt="3">
        <dgm:presLayoutVars>
          <dgm:chPref val="3"/>
        </dgm:presLayoutVars>
      </dgm:prSet>
      <dgm:spPr/>
    </dgm:pt>
    <dgm:pt modelId="{1A810E5E-D315-46EC-A135-58515D0B8C78}" type="pres">
      <dgm:prSet presAssocID="{50CE9570-5323-4F1F-BC48-E0D054953D48}" presName="rootConnector" presStyleLbl="node3" presStyleIdx="0" presStyleCnt="3"/>
      <dgm:spPr/>
    </dgm:pt>
    <dgm:pt modelId="{9825E4E4-C8FD-4F86-BC43-51CF2D5EE289}" type="pres">
      <dgm:prSet presAssocID="{50CE9570-5323-4F1F-BC48-E0D054953D48}" presName="hierChild4" presStyleCnt="0"/>
      <dgm:spPr/>
    </dgm:pt>
    <dgm:pt modelId="{F3817342-6881-4F55-A9EC-FA203E9BC4F9}" type="pres">
      <dgm:prSet presAssocID="{50CE9570-5323-4F1F-BC48-E0D054953D48}" presName="hierChild5" presStyleCnt="0"/>
      <dgm:spPr/>
    </dgm:pt>
    <dgm:pt modelId="{4B27339C-441D-428F-9910-C24DE65F875B}" type="pres">
      <dgm:prSet presAssocID="{C2B1729E-2BB3-421D-9BB7-96E3E8E16596}" presName="Name37" presStyleLbl="parChTrans1D3" presStyleIdx="1" presStyleCnt="3"/>
      <dgm:spPr/>
    </dgm:pt>
    <dgm:pt modelId="{86C3E913-860A-4E89-A373-2ADAFBCBA052}" type="pres">
      <dgm:prSet presAssocID="{D8D9D565-EBEE-419C-9B92-A41EE70F7E07}" presName="hierRoot2" presStyleCnt="0">
        <dgm:presLayoutVars>
          <dgm:hierBranch val="init"/>
        </dgm:presLayoutVars>
      </dgm:prSet>
      <dgm:spPr/>
    </dgm:pt>
    <dgm:pt modelId="{3407E882-368C-4E0C-BC83-24A44F6BB548}" type="pres">
      <dgm:prSet presAssocID="{D8D9D565-EBEE-419C-9B92-A41EE70F7E07}" presName="rootComposite" presStyleCnt="0"/>
      <dgm:spPr/>
    </dgm:pt>
    <dgm:pt modelId="{D6644A0F-6951-4BB5-8D37-E91BBC89C6F7}" type="pres">
      <dgm:prSet presAssocID="{D8D9D565-EBEE-419C-9B92-A41EE70F7E07}" presName="rootText" presStyleLbl="node3" presStyleIdx="1" presStyleCnt="3">
        <dgm:presLayoutVars>
          <dgm:chPref val="3"/>
        </dgm:presLayoutVars>
      </dgm:prSet>
      <dgm:spPr/>
    </dgm:pt>
    <dgm:pt modelId="{F1F95C1F-9133-416C-A943-D09B3D8F3E8A}" type="pres">
      <dgm:prSet presAssocID="{D8D9D565-EBEE-419C-9B92-A41EE70F7E07}" presName="rootConnector" presStyleLbl="node3" presStyleIdx="1" presStyleCnt="3"/>
      <dgm:spPr/>
    </dgm:pt>
    <dgm:pt modelId="{54F3F5FA-ECAA-4DB4-8F8B-13F4FB35EEE8}" type="pres">
      <dgm:prSet presAssocID="{D8D9D565-EBEE-419C-9B92-A41EE70F7E07}" presName="hierChild4" presStyleCnt="0"/>
      <dgm:spPr/>
    </dgm:pt>
    <dgm:pt modelId="{7E1A8FF9-C137-4D6E-9788-F6704AA72F38}" type="pres">
      <dgm:prSet presAssocID="{D8D9D565-EBEE-419C-9B92-A41EE70F7E07}" presName="hierChild5" presStyleCnt="0"/>
      <dgm:spPr/>
    </dgm:pt>
    <dgm:pt modelId="{5DCA76EE-227F-4919-9787-C9444951FDB9}" type="pres">
      <dgm:prSet presAssocID="{7146B64F-CD74-4BC4-B016-8D0909370AE2}" presName="Name37" presStyleLbl="parChTrans1D3" presStyleIdx="2" presStyleCnt="3"/>
      <dgm:spPr/>
    </dgm:pt>
    <dgm:pt modelId="{6A38F1EC-631B-4070-9972-954B69A1B00D}" type="pres">
      <dgm:prSet presAssocID="{01A0F836-EA04-42B1-8D42-690E6B51BC84}" presName="hierRoot2" presStyleCnt="0">
        <dgm:presLayoutVars>
          <dgm:hierBranch val="init"/>
        </dgm:presLayoutVars>
      </dgm:prSet>
      <dgm:spPr/>
    </dgm:pt>
    <dgm:pt modelId="{DE29E358-1F66-47B3-B336-438D383E054E}" type="pres">
      <dgm:prSet presAssocID="{01A0F836-EA04-42B1-8D42-690E6B51BC84}" presName="rootComposite" presStyleCnt="0"/>
      <dgm:spPr/>
    </dgm:pt>
    <dgm:pt modelId="{3E52DE0A-F9E7-4628-B285-D42DD81E074E}" type="pres">
      <dgm:prSet presAssocID="{01A0F836-EA04-42B1-8D42-690E6B51BC84}" presName="rootText" presStyleLbl="node3" presStyleIdx="2" presStyleCnt="3">
        <dgm:presLayoutVars>
          <dgm:chPref val="3"/>
        </dgm:presLayoutVars>
      </dgm:prSet>
      <dgm:spPr/>
    </dgm:pt>
    <dgm:pt modelId="{5F61C4E1-A8E9-4CDF-8B28-E6597FEE43B7}" type="pres">
      <dgm:prSet presAssocID="{01A0F836-EA04-42B1-8D42-690E6B51BC84}" presName="rootConnector" presStyleLbl="node3" presStyleIdx="2" presStyleCnt="3"/>
      <dgm:spPr/>
    </dgm:pt>
    <dgm:pt modelId="{268DB0D4-E94F-451A-9686-DE55C2D611C6}" type="pres">
      <dgm:prSet presAssocID="{01A0F836-EA04-42B1-8D42-690E6B51BC84}" presName="hierChild4" presStyleCnt="0"/>
      <dgm:spPr/>
    </dgm:pt>
    <dgm:pt modelId="{05676D58-AB19-4C80-9542-6FB23D30B885}" type="pres">
      <dgm:prSet presAssocID="{01A0F836-EA04-42B1-8D42-690E6B51BC84}" presName="hierChild5" presStyleCnt="0"/>
      <dgm:spPr/>
    </dgm:pt>
    <dgm:pt modelId="{E260D4B2-317A-49E3-A8AA-63451D859B3F}" type="pres">
      <dgm:prSet presAssocID="{20190515-4492-4046-B9BA-15C914000935}" presName="hierChild5" presStyleCnt="0"/>
      <dgm:spPr/>
    </dgm:pt>
    <dgm:pt modelId="{2E271FCF-9975-4873-9857-688387DF71DB}" type="pres">
      <dgm:prSet presAssocID="{72086A51-1E6F-4D44-A652-3EDEA3F3160F}" presName="hierChild3" presStyleCnt="0"/>
      <dgm:spPr/>
    </dgm:pt>
  </dgm:ptLst>
  <dgm:cxnLst>
    <dgm:cxn modelId="{1593EE06-519B-489A-BB44-6F2A52A6AAE2}" type="presOf" srcId="{D8D9D565-EBEE-419C-9B92-A41EE70F7E07}" destId="{F1F95C1F-9133-416C-A943-D09B3D8F3E8A}" srcOrd="1" destOrd="0" presId="urn:microsoft.com/office/officeart/2005/8/layout/orgChart1"/>
    <dgm:cxn modelId="{4E3FBC0D-D38C-4272-8F86-6902DAAD8CC3}" type="presOf" srcId="{20190515-4492-4046-B9BA-15C914000935}" destId="{F5142F4C-FD66-43B5-A35D-B4E83414F409}" srcOrd="1" destOrd="0" presId="urn:microsoft.com/office/officeart/2005/8/layout/orgChart1"/>
    <dgm:cxn modelId="{95283A1C-8FC2-4BC8-9272-A219CF930C5A}" type="presOf" srcId="{D8D9D565-EBEE-419C-9B92-A41EE70F7E07}" destId="{D6644A0F-6951-4BB5-8D37-E91BBC89C6F7}" srcOrd="0" destOrd="0" presId="urn:microsoft.com/office/officeart/2005/8/layout/orgChart1"/>
    <dgm:cxn modelId="{8C26C333-F245-451E-83D0-69B405C2E05C}" type="presOf" srcId="{72086A51-1E6F-4D44-A652-3EDEA3F3160F}" destId="{232FF173-2491-40F1-903C-031DA2FAE43E}" srcOrd="1" destOrd="0" presId="urn:microsoft.com/office/officeart/2005/8/layout/orgChart1"/>
    <dgm:cxn modelId="{AE22483E-A1D3-42B4-9962-8354962771A3}" type="presOf" srcId="{50CE9570-5323-4F1F-BC48-E0D054953D48}" destId="{1A810E5E-D315-46EC-A135-58515D0B8C78}" srcOrd="1" destOrd="0" presId="urn:microsoft.com/office/officeart/2005/8/layout/orgChart1"/>
    <dgm:cxn modelId="{1C8D525C-ECDD-4210-B296-E8CDFFAC2B60}" srcId="{72086A51-1E6F-4D44-A652-3EDEA3F3160F}" destId="{20190515-4492-4046-B9BA-15C914000935}" srcOrd="0" destOrd="0" parTransId="{9D2D578B-6915-4518-86FC-2BDED074A133}" sibTransId="{C408161B-D0AE-4594-A856-E55C0F23F81C}"/>
    <dgm:cxn modelId="{559F5F45-C20E-4342-8E46-77AF152FC820}" type="presOf" srcId="{50CE9570-5323-4F1F-BC48-E0D054953D48}" destId="{F46890C3-E7CE-4E19-80B5-CED726BD68CF}" srcOrd="0" destOrd="0" presId="urn:microsoft.com/office/officeart/2005/8/layout/orgChart1"/>
    <dgm:cxn modelId="{82162C46-5964-435E-B51C-C19CAC9C229A}" type="presOf" srcId="{72086A51-1E6F-4D44-A652-3EDEA3F3160F}" destId="{3A9B1ED5-AFED-492F-87C2-BDC5492623ED}" srcOrd="0" destOrd="0" presId="urn:microsoft.com/office/officeart/2005/8/layout/orgChart1"/>
    <dgm:cxn modelId="{30F0A473-8D0B-421C-B970-18EC02AA4F6E}" type="presOf" srcId="{59F7613F-E31B-471A-A16A-B9102461A1D7}" destId="{0EE92C57-F0CE-45AA-96A5-2C3BF514BF7B}" srcOrd="0" destOrd="0" presId="urn:microsoft.com/office/officeart/2005/8/layout/orgChart1"/>
    <dgm:cxn modelId="{C3348998-6F9F-40F7-9367-0040B14633F4}" srcId="{20190515-4492-4046-B9BA-15C914000935}" destId="{D8D9D565-EBEE-419C-9B92-A41EE70F7E07}" srcOrd="1" destOrd="0" parTransId="{C2B1729E-2BB3-421D-9BB7-96E3E8E16596}" sibTransId="{87A43B64-10B0-4365-AECE-9C1C97B058CF}"/>
    <dgm:cxn modelId="{49D697A4-EB6B-45D1-B229-AF1B4B37CAC8}" srcId="{20190515-4492-4046-B9BA-15C914000935}" destId="{50CE9570-5323-4F1F-BC48-E0D054953D48}" srcOrd="0" destOrd="0" parTransId="{EAAEF26B-E424-4147-956F-4BFE1AFE4066}" sibTransId="{21FA4F61-CD3C-4278-9E56-6124499347E3}"/>
    <dgm:cxn modelId="{E88325B7-D214-41A0-85AB-86A0950B6406}" srcId="{20190515-4492-4046-B9BA-15C914000935}" destId="{01A0F836-EA04-42B1-8D42-690E6B51BC84}" srcOrd="2" destOrd="0" parTransId="{7146B64F-CD74-4BC4-B016-8D0909370AE2}" sibTransId="{519AD9BC-2629-4E56-8A1D-7E4C3656A15C}"/>
    <dgm:cxn modelId="{0E0F7EC8-5091-4EB4-AC69-8E4212F2DBE1}" type="presOf" srcId="{9D2D578B-6915-4518-86FC-2BDED074A133}" destId="{1F92FFDF-CD3D-4E41-8A9F-A9E1ADE36B52}" srcOrd="0" destOrd="0" presId="urn:microsoft.com/office/officeart/2005/8/layout/orgChart1"/>
    <dgm:cxn modelId="{A31BB5D9-D1DD-40BE-8D75-CDBA41CA05C6}" type="presOf" srcId="{01A0F836-EA04-42B1-8D42-690E6B51BC84}" destId="{3E52DE0A-F9E7-4628-B285-D42DD81E074E}" srcOrd="0" destOrd="0" presId="urn:microsoft.com/office/officeart/2005/8/layout/orgChart1"/>
    <dgm:cxn modelId="{A10B3BE0-2206-44F7-AFFF-12710F17FF24}" type="presOf" srcId="{20190515-4492-4046-B9BA-15C914000935}" destId="{A3F30361-FDBF-4D5C-BADE-0278FB83C2AF}" srcOrd="0" destOrd="0" presId="urn:microsoft.com/office/officeart/2005/8/layout/orgChart1"/>
    <dgm:cxn modelId="{D8ACA6E1-97EC-4528-AB47-AA1BD221AF93}" srcId="{59F7613F-E31B-471A-A16A-B9102461A1D7}" destId="{72086A51-1E6F-4D44-A652-3EDEA3F3160F}" srcOrd="0" destOrd="0" parTransId="{BA36077D-C731-42BF-887C-F5621519A638}" sibTransId="{D2F6E0CB-BF3D-40C9-BA10-C09F74A96596}"/>
    <dgm:cxn modelId="{89A8CCE1-8F3E-4136-B079-57F93754B90D}" type="presOf" srcId="{C2B1729E-2BB3-421D-9BB7-96E3E8E16596}" destId="{4B27339C-441D-428F-9910-C24DE65F875B}" srcOrd="0" destOrd="0" presId="urn:microsoft.com/office/officeart/2005/8/layout/orgChart1"/>
    <dgm:cxn modelId="{6CB549E3-0FE7-4A01-8CC2-5D8B3272710A}" type="presOf" srcId="{7146B64F-CD74-4BC4-B016-8D0909370AE2}" destId="{5DCA76EE-227F-4919-9787-C9444951FDB9}" srcOrd="0" destOrd="0" presId="urn:microsoft.com/office/officeart/2005/8/layout/orgChart1"/>
    <dgm:cxn modelId="{EE4EDFF6-9752-451A-AB6D-DDE2E8E5F02C}" type="presOf" srcId="{01A0F836-EA04-42B1-8D42-690E6B51BC84}" destId="{5F61C4E1-A8E9-4CDF-8B28-E6597FEE43B7}" srcOrd="1" destOrd="0" presId="urn:microsoft.com/office/officeart/2005/8/layout/orgChart1"/>
    <dgm:cxn modelId="{0880AFFD-A880-4D2A-BCD4-CECB7E8754F6}" type="presOf" srcId="{EAAEF26B-E424-4147-956F-4BFE1AFE4066}" destId="{C72EFBA2-1350-4201-8F2F-389B206AE689}" srcOrd="0" destOrd="0" presId="urn:microsoft.com/office/officeart/2005/8/layout/orgChart1"/>
    <dgm:cxn modelId="{939CE0E4-DE0B-407C-9FF9-9EA0D75A99BC}" type="presParOf" srcId="{0EE92C57-F0CE-45AA-96A5-2C3BF514BF7B}" destId="{2B761847-64C5-4562-84AE-A53390B3351F}" srcOrd="0" destOrd="0" presId="urn:microsoft.com/office/officeart/2005/8/layout/orgChart1"/>
    <dgm:cxn modelId="{4E4FDCA4-E38C-4AB5-8E9F-E95A8604FC69}" type="presParOf" srcId="{2B761847-64C5-4562-84AE-A53390B3351F}" destId="{5EED53FB-E28C-40FA-836C-ED1F9DA035E4}" srcOrd="0" destOrd="0" presId="urn:microsoft.com/office/officeart/2005/8/layout/orgChart1"/>
    <dgm:cxn modelId="{0ECD74F2-146D-44EB-8D84-8A78B8A1476A}" type="presParOf" srcId="{5EED53FB-E28C-40FA-836C-ED1F9DA035E4}" destId="{3A9B1ED5-AFED-492F-87C2-BDC5492623ED}" srcOrd="0" destOrd="0" presId="urn:microsoft.com/office/officeart/2005/8/layout/orgChart1"/>
    <dgm:cxn modelId="{0FFB54C3-7CB7-422B-B5E6-A716B1DEB204}" type="presParOf" srcId="{5EED53FB-E28C-40FA-836C-ED1F9DA035E4}" destId="{232FF173-2491-40F1-903C-031DA2FAE43E}" srcOrd="1" destOrd="0" presId="urn:microsoft.com/office/officeart/2005/8/layout/orgChart1"/>
    <dgm:cxn modelId="{B4E134D2-91AC-42FD-A390-E6E80868B01E}" type="presParOf" srcId="{2B761847-64C5-4562-84AE-A53390B3351F}" destId="{C1B2068C-9458-44B2-86EC-85F710362C72}" srcOrd="1" destOrd="0" presId="urn:microsoft.com/office/officeart/2005/8/layout/orgChart1"/>
    <dgm:cxn modelId="{DB6A8671-D4F2-4CE3-A88A-BF2402A2D057}" type="presParOf" srcId="{C1B2068C-9458-44B2-86EC-85F710362C72}" destId="{1F92FFDF-CD3D-4E41-8A9F-A9E1ADE36B52}" srcOrd="0" destOrd="0" presId="urn:microsoft.com/office/officeart/2005/8/layout/orgChart1"/>
    <dgm:cxn modelId="{E5924124-CDB2-4780-86B8-C4EF9D340825}" type="presParOf" srcId="{C1B2068C-9458-44B2-86EC-85F710362C72}" destId="{1026F006-8897-4FB6-8077-BDB1B06DF295}" srcOrd="1" destOrd="0" presId="urn:microsoft.com/office/officeart/2005/8/layout/orgChart1"/>
    <dgm:cxn modelId="{A0499151-BB3F-4EA3-AFDB-3086AACC8999}" type="presParOf" srcId="{1026F006-8897-4FB6-8077-BDB1B06DF295}" destId="{4A9AAA21-FAF3-4C3E-B68D-A4470508B55F}" srcOrd="0" destOrd="0" presId="urn:microsoft.com/office/officeart/2005/8/layout/orgChart1"/>
    <dgm:cxn modelId="{D2CDB6B0-F8EB-4EFC-A6A4-C4C5461FE9E2}" type="presParOf" srcId="{4A9AAA21-FAF3-4C3E-B68D-A4470508B55F}" destId="{A3F30361-FDBF-4D5C-BADE-0278FB83C2AF}" srcOrd="0" destOrd="0" presId="urn:microsoft.com/office/officeart/2005/8/layout/orgChart1"/>
    <dgm:cxn modelId="{20C15B15-8EE5-4751-9B3E-1D6A20BB550F}" type="presParOf" srcId="{4A9AAA21-FAF3-4C3E-B68D-A4470508B55F}" destId="{F5142F4C-FD66-43B5-A35D-B4E83414F409}" srcOrd="1" destOrd="0" presId="urn:microsoft.com/office/officeart/2005/8/layout/orgChart1"/>
    <dgm:cxn modelId="{F7313F87-B5BD-4CF4-BE0C-B75FE37F1330}" type="presParOf" srcId="{1026F006-8897-4FB6-8077-BDB1B06DF295}" destId="{B8354244-98F5-4BB1-88A4-02979C039A09}" srcOrd="1" destOrd="0" presId="urn:microsoft.com/office/officeart/2005/8/layout/orgChart1"/>
    <dgm:cxn modelId="{97033431-0E3E-4C91-B6FB-D613013A8982}" type="presParOf" srcId="{B8354244-98F5-4BB1-88A4-02979C039A09}" destId="{C72EFBA2-1350-4201-8F2F-389B206AE689}" srcOrd="0" destOrd="0" presId="urn:microsoft.com/office/officeart/2005/8/layout/orgChart1"/>
    <dgm:cxn modelId="{A78F45DF-ABF0-45A3-A7F5-59C9C010023B}" type="presParOf" srcId="{B8354244-98F5-4BB1-88A4-02979C039A09}" destId="{32BF31CB-6EC1-4B56-8D7B-C6F05F7337B0}" srcOrd="1" destOrd="0" presId="urn:microsoft.com/office/officeart/2005/8/layout/orgChart1"/>
    <dgm:cxn modelId="{51A927D1-C736-45D6-831E-17EA02F93496}" type="presParOf" srcId="{32BF31CB-6EC1-4B56-8D7B-C6F05F7337B0}" destId="{ABF5DC0D-4BEF-4C84-B995-4775C50B9297}" srcOrd="0" destOrd="0" presId="urn:microsoft.com/office/officeart/2005/8/layout/orgChart1"/>
    <dgm:cxn modelId="{D32DB466-182E-4D04-AD25-E7AAE7A63DC8}" type="presParOf" srcId="{ABF5DC0D-4BEF-4C84-B995-4775C50B9297}" destId="{F46890C3-E7CE-4E19-80B5-CED726BD68CF}" srcOrd="0" destOrd="0" presId="urn:microsoft.com/office/officeart/2005/8/layout/orgChart1"/>
    <dgm:cxn modelId="{14554451-7234-4DF3-8069-BAC9A17E89FA}" type="presParOf" srcId="{ABF5DC0D-4BEF-4C84-B995-4775C50B9297}" destId="{1A810E5E-D315-46EC-A135-58515D0B8C78}" srcOrd="1" destOrd="0" presId="urn:microsoft.com/office/officeart/2005/8/layout/orgChart1"/>
    <dgm:cxn modelId="{9FFEA2B5-3BF4-466A-89D1-898F3489674E}" type="presParOf" srcId="{32BF31CB-6EC1-4B56-8D7B-C6F05F7337B0}" destId="{9825E4E4-C8FD-4F86-BC43-51CF2D5EE289}" srcOrd="1" destOrd="0" presId="urn:microsoft.com/office/officeart/2005/8/layout/orgChart1"/>
    <dgm:cxn modelId="{1608A6D4-7E36-4C68-B324-85C7172CB297}" type="presParOf" srcId="{32BF31CB-6EC1-4B56-8D7B-C6F05F7337B0}" destId="{F3817342-6881-4F55-A9EC-FA203E9BC4F9}" srcOrd="2" destOrd="0" presId="urn:microsoft.com/office/officeart/2005/8/layout/orgChart1"/>
    <dgm:cxn modelId="{5E22DE03-D599-425D-9BE5-BA0E19BDF26C}" type="presParOf" srcId="{B8354244-98F5-4BB1-88A4-02979C039A09}" destId="{4B27339C-441D-428F-9910-C24DE65F875B}" srcOrd="2" destOrd="0" presId="urn:microsoft.com/office/officeart/2005/8/layout/orgChart1"/>
    <dgm:cxn modelId="{DF6BF048-0A9F-436B-A241-67660D6A5BEB}" type="presParOf" srcId="{B8354244-98F5-4BB1-88A4-02979C039A09}" destId="{86C3E913-860A-4E89-A373-2ADAFBCBA052}" srcOrd="3" destOrd="0" presId="urn:microsoft.com/office/officeart/2005/8/layout/orgChart1"/>
    <dgm:cxn modelId="{446726FE-D9EB-4068-B9E0-C5B3A8E3E44B}" type="presParOf" srcId="{86C3E913-860A-4E89-A373-2ADAFBCBA052}" destId="{3407E882-368C-4E0C-BC83-24A44F6BB548}" srcOrd="0" destOrd="0" presId="urn:microsoft.com/office/officeart/2005/8/layout/orgChart1"/>
    <dgm:cxn modelId="{04756621-96C3-48C5-9B95-6492D4FA8EF8}" type="presParOf" srcId="{3407E882-368C-4E0C-BC83-24A44F6BB548}" destId="{D6644A0F-6951-4BB5-8D37-E91BBC89C6F7}" srcOrd="0" destOrd="0" presId="urn:microsoft.com/office/officeart/2005/8/layout/orgChart1"/>
    <dgm:cxn modelId="{700FF72B-B2E3-481C-A345-D60D17527E92}" type="presParOf" srcId="{3407E882-368C-4E0C-BC83-24A44F6BB548}" destId="{F1F95C1F-9133-416C-A943-D09B3D8F3E8A}" srcOrd="1" destOrd="0" presId="urn:microsoft.com/office/officeart/2005/8/layout/orgChart1"/>
    <dgm:cxn modelId="{4B51C8E6-9B2B-4ADA-BBA8-80B7267D7EF5}" type="presParOf" srcId="{86C3E913-860A-4E89-A373-2ADAFBCBA052}" destId="{54F3F5FA-ECAA-4DB4-8F8B-13F4FB35EEE8}" srcOrd="1" destOrd="0" presId="urn:microsoft.com/office/officeart/2005/8/layout/orgChart1"/>
    <dgm:cxn modelId="{7BBFE9A9-51C9-4024-85D3-21833A38B886}" type="presParOf" srcId="{86C3E913-860A-4E89-A373-2ADAFBCBA052}" destId="{7E1A8FF9-C137-4D6E-9788-F6704AA72F38}" srcOrd="2" destOrd="0" presId="urn:microsoft.com/office/officeart/2005/8/layout/orgChart1"/>
    <dgm:cxn modelId="{4C82B1E2-39AA-46A1-99EB-D7E4AEBC7B0C}" type="presParOf" srcId="{B8354244-98F5-4BB1-88A4-02979C039A09}" destId="{5DCA76EE-227F-4919-9787-C9444951FDB9}" srcOrd="4" destOrd="0" presId="urn:microsoft.com/office/officeart/2005/8/layout/orgChart1"/>
    <dgm:cxn modelId="{1E3029D1-827A-46D6-833E-BDC8BB64212E}" type="presParOf" srcId="{B8354244-98F5-4BB1-88A4-02979C039A09}" destId="{6A38F1EC-631B-4070-9972-954B69A1B00D}" srcOrd="5" destOrd="0" presId="urn:microsoft.com/office/officeart/2005/8/layout/orgChart1"/>
    <dgm:cxn modelId="{C98A6620-E279-45E4-9828-0D3E37069D6C}" type="presParOf" srcId="{6A38F1EC-631B-4070-9972-954B69A1B00D}" destId="{DE29E358-1F66-47B3-B336-438D383E054E}" srcOrd="0" destOrd="0" presId="urn:microsoft.com/office/officeart/2005/8/layout/orgChart1"/>
    <dgm:cxn modelId="{361C5E80-08D4-4DCB-8235-555099904925}" type="presParOf" srcId="{DE29E358-1F66-47B3-B336-438D383E054E}" destId="{3E52DE0A-F9E7-4628-B285-D42DD81E074E}" srcOrd="0" destOrd="0" presId="urn:microsoft.com/office/officeart/2005/8/layout/orgChart1"/>
    <dgm:cxn modelId="{35725271-8D96-495E-BFA9-6F4637FF607D}" type="presParOf" srcId="{DE29E358-1F66-47B3-B336-438D383E054E}" destId="{5F61C4E1-A8E9-4CDF-8B28-E6597FEE43B7}" srcOrd="1" destOrd="0" presId="urn:microsoft.com/office/officeart/2005/8/layout/orgChart1"/>
    <dgm:cxn modelId="{0F58BF25-C701-4AAE-9FBF-635E64EC1259}" type="presParOf" srcId="{6A38F1EC-631B-4070-9972-954B69A1B00D}" destId="{268DB0D4-E94F-451A-9686-DE55C2D611C6}" srcOrd="1" destOrd="0" presId="urn:microsoft.com/office/officeart/2005/8/layout/orgChart1"/>
    <dgm:cxn modelId="{17BF61FF-7B49-48AD-A66F-6B868F5660A9}" type="presParOf" srcId="{6A38F1EC-631B-4070-9972-954B69A1B00D}" destId="{05676D58-AB19-4C80-9542-6FB23D30B885}" srcOrd="2" destOrd="0" presId="urn:microsoft.com/office/officeart/2005/8/layout/orgChart1"/>
    <dgm:cxn modelId="{37DE918B-D866-4255-9B8E-0922D76EBEEA}" type="presParOf" srcId="{1026F006-8897-4FB6-8077-BDB1B06DF295}" destId="{E260D4B2-317A-49E3-A8AA-63451D859B3F}" srcOrd="2" destOrd="0" presId="urn:microsoft.com/office/officeart/2005/8/layout/orgChart1"/>
    <dgm:cxn modelId="{8B7BCAA7-42AD-4228-BCFE-6640B73964DD}" type="presParOf" srcId="{2B761847-64C5-4562-84AE-A53390B3351F}" destId="{2E271FCF-9975-4873-9857-688387DF71D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09EA29-996C-4F01-8315-B2292A4E081A}"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CA"/>
        </a:p>
      </dgm:t>
    </dgm:pt>
    <dgm:pt modelId="{1C3A50D0-8487-4E5D-950E-33BF6E565635}">
      <dgm:prSet phldrT="[Text]"/>
      <dgm:spPr/>
      <dgm:t>
        <a:bodyPr/>
        <a:lstStyle/>
        <a:p>
          <a:r>
            <a:rPr lang="fr-FR" dirty="0"/>
            <a:t>Les soins de santé catholiques</a:t>
          </a:r>
          <a:endParaRPr lang="en-CA" dirty="0"/>
        </a:p>
      </dgm:t>
    </dgm:pt>
    <dgm:pt modelId="{7CCB378F-1804-48DE-9AF5-C6710626CC2C}" type="parTrans" cxnId="{53C964C1-335B-44F3-A5B4-34AD57B7177B}">
      <dgm:prSet/>
      <dgm:spPr/>
      <dgm:t>
        <a:bodyPr/>
        <a:lstStyle/>
        <a:p>
          <a:endParaRPr lang="en-CA"/>
        </a:p>
      </dgm:t>
    </dgm:pt>
    <dgm:pt modelId="{4215A198-E248-4A41-AF19-99BE3B2E2C77}" type="sibTrans" cxnId="{53C964C1-335B-44F3-A5B4-34AD57B7177B}">
      <dgm:prSet/>
      <dgm:spPr/>
      <dgm:t>
        <a:bodyPr/>
        <a:lstStyle/>
        <a:p>
          <a:endParaRPr lang="en-CA"/>
        </a:p>
      </dgm:t>
    </dgm:pt>
    <dgm:pt modelId="{11AAD90A-D32F-4D62-823D-86A10456196B}">
      <dgm:prSet phldrT="[Text]" custT="1"/>
      <dgm:spPr/>
      <dgm:t>
        <a:bodyPr/>
        <a:lstStyle/>
        <a:p>
          <a:r>
            <a:rPr lang="fr-FR" sz="1600" dirty="0"/>
            <a:t>Les bailleurs de fonds gouvernementaux</a:t>
          </a:r>
          <a:endParaRPr lang="en-CA" sz="1600" dirty="0"/>
        </a:p>
      </dgm:t>
    </dgm:pt>
    <dgm:pt modelId="{B04C1E05-1C25-4028-9E39-B3076D230A7B}" type="parTrans" cxnId="{96BE3901-1A9B-48F3-89BF-415C02FA63FA}">
      <dgm:prSet/>
      <dgm:spPr/>
      <dgm:t>
        <a:bodyPr/>
        <a:lstStyle/>
        <a:p>
          <a:endParaRPr lang="en-CA"/>
        </a:p>
      </dgm:t>
    </dgm:pt>
    <dgm:pt modelId="{9448B35B-F936-4EB0-88DE-D9F45F6290EA}" type="sibTrans" cxnId="{96BE3901-1A9B-48F3-89BF-415C02FA63FA}">
      <dgm:prSet/>
      <dgm:spPr/>
      <dgm:t>
        <a:bodyPr/>
        <a:lstStyle/>
        <a:p>
          <a:endParaRPr lang="en-CA"/>
        </a:p>
      </dgm:t>
    </dgm:pt>
    <dgm:pt modelId="{A2A832DC-1491-40CA-9279-7BEFC28FFA8A}">
      <dgm:prSet phldrT="[Text]" custT="1"/>
      <dgm:spPr>
        <a:solidFill>
          <a:srgbClr val="C00000"/>
        </a:solidFill>
      </dgm:spPr>
      <dgm:t>
        <a:bodyPr/>
        <a:lstStyle/>
        <a:p>
          <a:r>
            <a:rPr lang="en-US" sz="1600" dirty="0" err="1"/>
            <a:t>Canonique</a:t>
          </a:r>
          <a:endParaRPr lang="en-CA" sz="1600" dirty="0"/>
        </a:p>
      </dgm:t>
    </dgm:pt>
    <dgm:pt modelId="{AD0437F9-0C58-4223-AA60-A7C2CE09DF6A}" type="parTrans" cxnId="{12A94053-0109-4E75-B3E8-10B93232238D}">
      <dgm:prSet/>
      <dgm:spPr/>
      <dgm:t>
        <a:bodyPr/>
        <a:lstStyle/>
        <a:p>
          <a:endParaRPr lang="en-CA"/>
        </a:p>
      </dgm:t>
    </dgm:pt>
    <dgm:pt modelId="{5B9925A5-8CA6-4290-952C-8AE5E55A8A6C}" type="sibTrans" cxnId="{12A94053-0109-4E75-B3E8-10B93232238D}">
      <dgm:prSet/>
      <dgm:spPr/>
      <dgm:t>
        <a:bodyPr/>
        <a:lstStyle/>
        <a:p>
          <a:endParaRPr lang="en-CA"/>
        </a:p>
      </dgm:t>
    </dgm:pt>
    <dgm:pt modelId="{0826F58C-05FE-4F4B-9C30-287F3B90F041}">
      <dgm:prSet phldrT="[Text]" custT="1"/>
      <dgm:spPr/>
      <dgm:t>
        <a:bodyPr/>
        <a:lstStyle/>
        <a:p>
          <a:r>
            <a:rPr lang="fr-FR" sz="1600" dirty="0"/>
            <a:t>Les besoins de la collectivité</a:t>
          </a:r>
          <a:endParaRPr lang="en-CA" sz="1600" dirty="0"/>
        </a:p>
      </dgm:t>
    </dgm:pt>
    <dgm:pt modelId="{2BD9425C-8DDC-42CB-A6C1-1CCD61F3569F}" type="parTrans" cxnId="{27A4A7D0-403C-4176-8BC9-CA37AFCE22E4}">
      <dgm:prSet/>
      <dgm:spPr/>
      <dgm:t>
        <a:bodyPr/>
        <a:lstStyle/>
        <a:p>
          <a:endParaRPr lang="en-CA"/>
        </a:p>
      </dgm:t>
    </dgm:pt>
    <dgm:pt modelId="{21294127-6821-4489-8402-BFD4F1C06DC4}" type="sibTrans" cxnId="{27A4A7D0-403C-4176-8BC9-CA37AFCE22E4}">
      <dgm:prSet/>
      <dgm:spPr/>
      <dgm:t>
        <a:bodyPr/>
        <a:lstStyle/>
        <a:p>
          <a:endParaRPr lang="en-CA"/>
        </a:p>
      </dgm:t>
    </dgm:pt>
    <dgm:pt modelId="{49CA5884-B18B-472D-A5AB-19DB97FD3901}">
      <dgm:prSet phldrT="[Text]" custT="1"/>
      <dgm:spPr>
        <a:solidFill>
          <a:srgbClr val="00B050"/>
        </a:solidFill>
      </dgm:spPr>
      <dgm:t>
        <a:bodyPr/>
        <a:lstStyle/>
        <a:p>
          <a:r>
            <a:rPr lang="en-CA" sz="1600" dirty="0"/>
            <a:t>Civil</a:t>
          </a:r>
        </a:p>
      </dgm:t>
    </dgm:pt>
    <dgm:pt modelId="{DAC3A08D-997C-4321-9412-B794C374A5C9}" type="parTrans" cxnId="{94AA86F5-5FA9-49AF-971A-9A0E2DEBB6AF}">
      <dgm:prSet/>
      <dgm:spPr/>
      <dgm:t>
        <a:bodyPr/>
        <a:lstStyle/>
        <a:p>
          <a:endParaRPr lang="en-CA"/>
        </a:p>
      </dgm:t>
    </dgm:pt>
    <dgm:pt modelId="{DF354EC9-E63E-43E6-AD80-B16ABDFF15E1}" type="sibTrans" cxnId="{94AA86F5-5FA9-49AF-971A-9A0E2DEBB6AF}">
      <dgm:prSet/>
      <dgm:spPr/>
      <dgm:t>
        <a:bodyPr/>
        <a:lstStyle/>
        <a:p>
          <a:endParaRPr lang="en-CA"/>
        </a:p>
      </dgm:t>
    </dgm:pt>
    <dgm:pt modelId="{78CEFF8A-6008-437B-AEC9-9D760075A82F}" type="pres">
      <dgm:prSet presAssocID="{6209EA29-996C-4F01-8315-B2292A4E081A}" presName="Name0" presStyleCnt="0">
        <dgm:presLayoutVars>
          <dgm:chMax val="1"/>
          <dgm:dir/>
          <dgm:animLvl val="ctr"/>
          <dgm:resizeHandles val="exact"/>
        </dgm:presLayoutVars>
      </dgm:prSet>
      <dgm:spPr/>
    </dgm:pt>
    <dgm:pt modelId="{DEBECD1D-5E36-4507-8519-43E4AE2910FD}" type="pres">
      <dgm:prSet presAssocID="{1C3A50D0-8487-4E5D-950E-33BF6E565635}" presName="centerShape" presStyleLbl="node0" presStyleIdx="0" presStyleCnt="1"/>
      <dgm:spPr/>
    </dgm:pt>
    <dgm:pt modelId="{39D3EAFE-626E-4C5F-8FB2-64A95701E3DB}" type="pres">
      <dgm:prSet presAssocID="{11AAD90A-D32F-4D62-823D-86A10456196B}" presName="node" presStyleLbl="node1" presStyleIdx="0" presStyleCnt="4" custScaleX="223243" custScaleY="78865">
        <dgm:presLayoutVars>
          <dgm:bulletEnabled val="1"/>
        </dgm:presLayoutVars>
      </dgm:prSet>
      <dgm:spPr/>
    </dgm:pt>
    <dgm:pt modelId="{2C08A19B-56F0-4975-8525-950B27F1BA3D}" type="pres">
      <dgm:prSet presAssocID="{11AAD90A-D32F-4D62-823D-86A10456196B}" presName="dummy" presStyleCnt="0"/>
      <dgm:spPr/>
    </dgm:pt>
    <dgm:pt modelId="{4CCDE502-E8F7-4614-A2DC-0C86CB7BCE93}" type="pres">
      <dgm:prSet presAssocID="{9448B35B-F936-4EB0-88DE-D9F45F6290EA}" presName="sibTrans" presStyleLbl="sibTrans2D1" presStyleIdx="0" presStyleCnt="4"/>
      <dgm:spPr/>
    </dgm:pt>
    <dgm:pt modelId="{091F430B-801C-4AFD-8C4F-7B03308BFEA1}" type="pres">
      <dgm:prSet presAssocID="{A2A832DC-1491-40CA-9279-7BEFC28FFA8A}" presName="node" presStyleLbl="node1" presStyleIdx="1" presStyleCnt="4" custScaleX="134799">
        <dgm:presLayoutVars>
          <dgm:bulletEnabled val="1"/>
        </dgm:presLayoutVars>
      </dgm:prSet>
      <dgm:spPr/>
    </dgm:pt>
    <dgm:pt modelId="{9CB1A868-2CB7-4C68-8706-1303045E1B4A}" type="pres">
      <dgm:prSet presAssocID="{A2A832DC-1491-40CA-9279-7BEFC28FFA8A}" presName="dummy" presStyleCnt="0"/>
      <dgm:spPr/>
    </dgm:pt>
    <dgm:pt modelId="{1971D2A1-CC8E-469A-A82B-FD9F11456DAF}" type="pres">
      <dgm:prSet presAssocID="{5B9925A5-8CA6-4290-952C-8AE5E55A8A6C}" presName="sibTrans" presStyleLbl="sibTrans2D1" presStyleIdx="1" presStyleCnt="4"/>
      <dgm:spPr/>
    </dgm:pt>
    <dgm:pt modelId="{A26127BA-12FF-44D8-BFAB-1027B0191994}" type="pres">
      <dgm:prSet presAssocID="{0826F58C-05FE-4F4B-9C30-287F3B90F041}" presName="node" presStyleLbl="node1" presStyleIdx="2" presStyleCnt="4" custScaleX="179987">
        <dgm:presLayoutVars>
          <dgm:bulletEnabled val="1"/>
        </dgm:presLayoutVars>
      </dgm:prSet>
      <dgm:spPr/>
    </dgm:pt>
    <dgm:pt modelId="{1FC2BCF2-C9CF-4E16-BC1D-3EAEDC97B018}" type="pres">
      <dgm:prSet presAssocID="{0826F58C-05FE-4F4B-9C30-287F3B90F041}" presName="dummy" presStyleCnt="0"/>
      <dgm:spPr/>
    </dgm:pt>
    <dgm:pt modelId="{5F753D2B-61A5-4CFC-8B18-6F997031A363}" type="pres">
      <dgm:prSet presAssocID="{21294127-6821-4489-8402-BFD4F1C06DC4}" presName="sibTrans" presStyleLbl="sibTrans2D1" presStyleIdx="2" presStyleCnt="4"/>
      <dgm:spPr/>
    </dgm:pt>
    <dgm:pt modelId="{6098BBDE-1E15-4A5F-B252-43F8FD204709}" type="pres">
      <dgm:prSet presAssocID="{49CA5884-B18B-472D-A5AB-19DB97FD3901}" presName="node" presStyleLbl="node1" presStyleIdx="3" presStyleCnt="4" custScaleX="141311">
        <dgm:presLayoutVars>
          <dgm:bulletEnabled val="1"/>
        </dgm:presLayoutVars>
      </dgm:prSet>
      <dgm:spPr/>
    </dgm:pt>
    <dgm:pt modelId="{06674317-EB39-45EB-91C2-00B7B1BBE830}" type="pres">
      <dgm:prSet presAssocID="{49CA5884-B18B-472D-A5AB-19DB97FD3901}" presName="dummy" presStyleCnt="0"/>
      <dgm:spPr/>
    </dgm:pt>
    <dgm:pt modelId="{914482CF-3756-453A-AC34-4FF608B09933}" type="pres">
      <dgm:prSet presAssocID="{DF354EC9-E63E-43E6-AD80-B16ABDFF15E1}" presName="sibTrans" presStyleLbl="sibTrans2D1" presStyleIdx="3" presStyleCnt="4"/>
      <dgm:spPr/>
    </dgm:pt>
  </dgm:ptLst>
  <dgm:cxnLst>
    <dgm:cxn modelId="{96BE3901-1A9B-48F3-89BF-415C02FA63FA}" srcId="{1C3A50D0-8487-4E5D-950E-33BF6E565635}" destId="{11AAD90A-D32F-4D62-823D-86A10456196B}" srcOrd="0" destOrd="0" parTransId="{B04C1E05-1C25-4028-9E39-B3076D230A7B}" sibTransId="{9448B35B-F936-4EB0-88DE-D9F45F6290EA}"/>
    <dgm:cxn modelId="{A668681D-1CA2-43F9-A9E1-3AFAE354AB3B}" type="presOf" srcId="{9448B35B-F936-4EB0-88DE-D9F45F6290EA}" destId="{4CCDE502-E8F7-4614-A2DC-0C86CB7BCE93}" srcOrd="0" destOrd="0" presId="urn:microsoft.com/office/officeart/2005/8/layout/radial6"/>
    <dgm:cxn modelId="{BC16C127-780C-48C2-88EB-FB82DD2961B1}" type="presOf" srcId="{21294127-6821-4489-8402-BFD4F1C06DC4}" destId="{5F753D2B-61A5-4CFC-8B18-6F997031A363}" srcOrd="0" destOrd="0" presId="urn:microsoft.com/office/officeart/2005/8/layout/radial6"/>
    <dgm:cxn modelId="{6196EB36-F84F-44C6-8323-F930658EC4C5}" type="presOf" srcId="{0826F58C-05FE-4F4B-9C30-287F3B90F041}" destId="{A26127BA-12FF-44D8-BFAB-1027B0191994}" srcOrd="0" destOrd="0" presId="urn:microsoft.com/office/officeart/2005/8/layout/radial6"/>
    <dgm:cxn modelId="{D878313B-6731-4018-9BBE-56CBF1216BE4}" type="presOf" srcId="{A2A832DC-1491-40CA-9279-7BEFC28FFA8A}" destId="{091F430B-801C-4AFD-8C4F-7B03308BFEA1}" srcOrd="0" destOrd="0" presId="urn:microsoft.com/office/officeart/2005/8/layout/radial6"/>
    <dgm:cxn modelId="{12A94053-0109-4E75-B3E8-10B93232238D}" srcId="{1C3A50D0-8487-4E5D-950E-33BF6E565635}" destId="{A2A832DC-1491-40CA-9279-7BEFC28FFA8A}" srcOrd="1" destOrd="0" parTransId="{AD0437F9-0C58-4223-AA60-A7C2CE09DF6A}" sibTransId="{5B9925A5-8CA6-4290-952C-8AE5E55A8A6C}"/>
    <dgm:cxn modelId="{5C682A79-E35C-4DD6-B2A3-7CBC9E8A0CD1}" type="presOf" srcId="{11AAD90A-D32F-4D62-823D-86A10456196B}" destId="{39D3EAFE-626E-4C5F-8FB2-64A95701E3DB}" srcOrd="0" destOrd="0" presId="urn:microsoft.com/office/officeart/2005/8/layout/radial6"/>
    <dgm:cxn modelId="{11E59F86-AB3C-4DFF-A973-5DDD210E19FE}" type="presOf" srcId="{6209EA29-996C-4F01-8315-B2292A4E081A}" destId="{78CEFF8A-6008-437B-AEC9-9D760075A82F}" srcOrd="0" destOrd="0" presId="urn:microsoft.com/office/officeart/2005/8/layout/radial6"/>
    <dgm:cxn modelId="{502FA592-241E-477D-9B9C-5685B7BE5877}" type="presOf" srcId="{49CA5884-B18B-472D-A5AB-19DB97FD3901}" destId="{6098BBDE-1E15-4A5F-B252-43F8FD204709}" srcOrd="0" destOrd="0" presId="urn:microsoft.com/office/officeart/2005/8/layout/radial6"/>
    <dgm:cxn modelId="{1CD507A8-0C7F-4494-A76A-448872C61A47}" type="presOf" srcId="{5B9925A5-8CA6-4290-952C-8AE5E55A8A6C}" destId="{1971D2A1-CC8E-469A-A82B-FD9F11456DAF}" srcOrd="0" destOrd="0" presId="urn:microsoft.com/office/officeart/2005/8/layout/radial6"/>
    <dgm:cxn modelId="{4ED4D7B3-5CA9-47BA-B3D2-7FAB050FB379}" type="presOf" srcId="{DF354EC9-E63E-43E6-AD80-B16ABDFF15E1}" destId="{914482CF-3756-453A-AC34-4FF608B09933}" srcOrd="0" destOrd="0" presId="urn:microsoft.com/office/officeart/2005/8/layout/radial6"/>
    <dgm:cxn modelId="{53C964C1-335B-44F3-A5B4-34AD57B7177B}" srcId="{6209EA29-996C-4F01-8315-B2292A4E081A}" destId="{1C3A50D0-8487-4E5D-950E-33BF6E565635}" srcOrd="0" destOrd="0" parTransId="{7CCB378F-1804-48DE-9AF5-C6710626CC2C}" sibTransId="{4215A198-E248-4A41-AF19-99BE3B2E2C77}"/>
    <dgm:cxn modelId="{27A4A7D0-403C-4176-8BC9-CA37AFCE22E4}" srcId="{1C3A50D0-8487-4E5D-950E-33BF6E565635}" destId="{0826F58C-05FE-4F4B-9C30-287F3B90F041}" srcOrd="2" destOrd="0" parTransId="{2BD9425C-8DDC-42CB-A6C1-1CCD61F3569F}" sibTransId="{21294127-6821-4489-8402-BFD4F1C06DC4}"/>
    <dgm:cxn modelId="{94AA86F5-5FA9-49AF-971A-9A0E2DEBB6AF}" srcId="{1C3A50D0-8487-4E5D-950E-33BF6E565635}" destId="{49CA5884-B18B-472D-A5AB-19DB97FD3901}" srcOrd="3" destOrd="0" parTransId="{DAC3A08D-997C-4321-9412-B794C374A5C9}" sibTransId="{DF354EC9-E63E-43E6-AD80-B16ABDFF15E1}"/>
    <dgm:cxn modelId="{4A69D8F7-5B17-4728-9272-C22F6FEA0627}" type="presOf" srcId="{1C3A50D0-8487-4E5D-950E-33BF6E565635}" destId="{DEBECD1D-5E36-4507-8519-43E4AE2910FD}" srcOrd="0" destOrd="0" presId="urn:microsoft.com/office/officeart/2005/8/layout/radial6"/>
    <dgm:cxn modelId="{F81F82DB-0F04-4940-8B41-005ACBBF19C6}" type="presParOf" srcId="{78CEFF8A-6008-437B-AEC9-9D760075A82F}" destId="{DEBECD1D-5E36-4507-8519-43E4AE2910FD}" srcOrd="0" destOrd="0" presId="urn:microsoft.com/office/officeart/2005/8/layout/radial6"/>
    <dgm:cxn modelId="{2E6AEC8F-7A35-4D14-965B-EFD3BBF5C0BF}" type="presParOf" srcId="{78CEFF8A-6008-437B-AEC9-9D760075A82F}" destId="{39D3EAFE-626E-4C5F-8FB2-64A95701E3DB}" srcOrd="1" destOrd="0" presId="urn:microsoft.com/office/officeart/2005/8/layout/radial6"/>
    <dgm:cxn modelId="{0D3532B3-DD00-4CEA-8F28-2287C3F289C5}" type="presParOf" srcId="{78CEFF8A-6008-437B-AEC9-9D760075A82F}" destId="{2C08A19B-56F0-4975-8525-950B27F1BA3D}" srcOrd="2" destOrd="0" presId="urn:microsoft.com/office/officeart/2005/8/layout/radial6"/>
    <dgm:cxn modelId="{C2DCB606-A80E-4E75-A86E-83974EFB4406}" type="presParOf" srcId="{78CEFF8A-6008-437B-AEC9-9D760075A82F}" destId="{4CCDE502-E8F7-4614-A2DC-0C86CB7BCE93}" srcOrd="3" destOrd="0" presId="urn:microsoft.com/office/officeart/2005/8/layout/radial6"/>
    <dgm:cxn modelId="{11D57C44-0D62-4AEC-944E-D6E7ED5A9F03}" type="presParOf" srcId="{78CEFF8A-6008-437B-AEC9-9D760075A82F}" destId="{091F430B-801C-4AFD-8C4F-7B03308BFEA1}" srcOrd="4" destOrd="0" presId="urn:microsoft.com/office/officeart/2005/8/layout/radial6"/>
    <dgm:cxn modelId="{E2FB7468-CB6E-4693-9A25-B1D26688CBEB}" type="presParOf" srcId="{78CEFF8A-6008-437B-AEC9-9D760075A82F}" destId="{9CB1A868-2CB7-4C68-8706-1303045E1B4A}" srcOrd="5" destOrd="0" presId="urn:microsoft.com/office/officeart/2005/8/layout/radial6"/>
    <dgm:cxn modelId="{1CD62418-9E6D-4FAB-ABB5-539341F59F1D}" type="presParOf" srcId="{78CEFF8A-6008-437B-AEC9-9D760075A82F}" destId="{1971D2A1-CC8E-469A-A82B-FD9F11456DAF}" srcOrd="6" destOrd="0" presId="urn:microsoft.com/office/officeart/2005/8/layout/radial6"/>
    <dgm:cxn modelId="{D3AD1492-79E1-405E-B461-5616AA8A8A11}" type="presParOf" srcId="{78CEFF8A-6008-437B-AEC9-9D760075A82F}" destId="{A26127BA-12FF-44D8-BFAB-1027B0191994}" srcOrd="7" destOrd="0" presId="urn:microsoft.com/office/officeart/2005/8/layout/radial6"/>
    <dgm:cxn modelId="{50AB662A-F717-472F-977E-1DF8882BBBE4}" type="presParOf" srcId="{78CEFF8A-6008-437B-AEC9-9D760075A82F}" destId="{1FC2BCF2-C9CF-4E16-BC1D-3EAEDC97B018}" srcOrd="8" destOrd="0" presId="urn:microsoft.com/office/officeart/2005/8/layout/radial6"/>
    <dgm:cxn modelId="{B61518FE-8A62-47D1-B97A-58E05377F663}" type="presParOf" srcId="{78CEFF8A-6008-437B-AEC9-9D760075A82F}" destId="{5F753D2B-61A5-4CFC-8B18-6F997031A363}" srcOrd="9" destOrd="0" presId="urn:microsoft.com/office/officeart/2005/8/layout/radial6"/>
    <dgm:cxn modelId="{F6EBE75E-32C5-4D6F-B671-A967C341BC4F}" type="presParOf" srcId="{78CEFF8A-6008-437B-AEC9-9D760075A82F}" destId="{6098BBDE-1E15-4A5F-B252-43F8FD204709}" srcOrd="10" destOrd="0" presId="urn:microsoft.com/office/officeart/2005/8/layout/radial6"/>
    <dgm:cxn modelId="{4E5FF58F-FA5E-4447-9F06-D256030CE565}" type="presParOf" srcId="{78CEFF8A-6008-437B-AEC9-9D760075A82F}" destId="{06674317-EB39-45EB-91C2-00B7B1BBE830}" srcOrd="11" destOrd="0" presId="urn:microsoft.com/office/officeart/2005/8/layout/radial6"/>
    <dgm:cxn modelId="{DF288E49-0EFC-4836-8F44-E394F8368062}" type="presParOf" srcId="{78CEFF8A-6008-437B-AEC9-9D760075A82F}" destId="{914482CF-3756-453A-AC34-4FF608B0993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BB0F45-AEDC-4BC8-B8CC-6B05379FA539}" type="doc">
      <dgm:prSet loTypeId="urn:microsoft.com/office/officeart/2005/8/layout/venn1" loCatId="relationship" qsTypeId="urn:microsoft.com/office/officeart/2005/8/quickstyle/simple1" qsCatId="simple" csTypeId="urn:microsoft.com/office/officeart/2005/8/colors/colorful1" csCatId="colorful" phldr="1"/>
      <dgm:spPr/>
    </dgm:pt>
    <dgm:pt modelId="{2D9D6E46-C48E-492E-A48E-6697A5A7B3C9}">
      <dgm:prSet phldrT="[Text]"/>
      <dgm:spPr/>
      <dgm:t>
        <a:bodyPr/>
        <a:lstStyle/>
        <a:p>
          <a:r>
            <a:rPr lang="fr-FR" dirty="0"/>
            <a:t>La formation permanente de la foi</a:t>
          </a:r>
          <a:endParaRPr lang="en-CA" dirty="0"/>
        </a:p>
      </dgm:t>
    </dgm:pt>
    <dgm:pt modelId="{5ACA70CE-3FE3-4B8A-86D4-E51BB64A8A1E}" type="parTrans" cxnId="{281EA294-AE8E-4F10-AF5B-10A5A198A644}">
      <dgm:prSet/>
      <dgm:spPr/>
      <dgm:t>
        <a:bodyPr/>
        <a:lstStyle/>
        <a:p>
          <a:endParaRPr lang="en-CA"/>
        </a:p>
      </dgm:t>
    </dgm:pt>
    <dgm:pt modelId="{B5E1DFA4-E215-4542-A3DF-404D07FA513E}" type="sibTrans" cxnId="{281EA294-AE8E-4F10-AF5B-10A5A198A644}">
      <dgm:prSet/>
      <dgm:spPr/>
      <dgm:t>
        <a:bodyPr/>
        <a:lstStyle/>
        <a:p>
          <a:endParaRPr lang="en-CA"/>
        </a:p>
      </dgm:t>
    </dgm:pt>
    <dgm:pt modelId="{16B18B6E-A71B-4E40-9488-06C5323817A7}">
      <dgm:prSet phldrT="[Text]"/>
      <dgm:spPr/>
      <dgm:t>
        <a:bodyPr/>
        <a:lstStyle/>
        <a:p>
          <a:r>
            <a:rPr lang="en-US" dirty="0"/>
            <a:t>Le </a:t>
          </a:r>
          <a:r>
            <a:rPr lang="en-US" dirty="0" err="1"/>
            <a:t>sens</a:t>
          </a:r>
          <a:r>
            <a:rPr lang="en-US" dirty="0"/>
            <a:t> des affaires</a:t>
          </a:r>
          <a:endParaRPr lang="en-CA" dirty="0"/>
        </a:p>
      </dgm:t>
    </dgm:pt>
    <dgm:pt modelId="{71853573-F4D5-4181-902E-1F4483B76101}" type="parTrans" cxnId="{3437EF9A-02A8-43D2-A030-1CC74EDAF940}">
      <dgm:prSet/>
      <dgm:spPr/>
      <dgm:t>
        <a:bodyPr/>
        <a:lstStyle/>
        <a:p>
          <a:endParaRPr lang="en-CA"/>
        </a:p>
      </dgm:t>
    </dgm:pt>
    <dgm:pt modelId="{D25CFA9F-4A73-43A7-9E8C-58E547735CCB}" type="sibTrans" cxnId="{3437EF9A-02A8-43D2-A030-1CC74EDAF940}">
      <dgm:prSet/>
      <dgm:spPr/>
      <dgm:t>
        <a:bodyPr/>
        <a:lstStyle/>
        <a:p>
          <a:endParaRPr lang="en-CA"/>
        </a:p>
      </dgm:t>
    </dgm:pt>
    <dgm:pt modelId="{1E0AFD50-3784-498F-9710-FCAEA9FCD6C4}" type="pres">
      <dgm:prSet presAssocID="{37BB0F45-AEDC-4BC8-B8CC-6B05379FA539}" presName="compositeShape" presStyleCnt="0">
        <dgm:presLayoutVars>
          <dgm:chMax val="7"/>
          <dgm:dir/>
          <dgm:resizeHandles val="exact"/>
        </dgm:presLayoutVars>
      </dgm:prSet>
      <dgm:spPr/>
    </dgm:pt>
    <dgm:pt modelId="{E65CCE7C-4057-4D94-B19F-A3B6DA8F3D9F}" type="pres">
      <dgm:prSet presAssocID="{2D9D6E46-C48E-492E-A48E-6697A5A7B3C9}" presName="circ1" presStyleLbl="vennNode1" presStyleIdx="0" presStyleCnt="2"/>
      <dgm:spPr/>
    </dgm:pt>
    <dgm:pt modelId="{00A124B9-E3D3-42F0-92A1-3B956B72ACAC}" type="pres">
      <dgm:prSet presAssocID="{2D9D6E46-C48E-492E-A48E-6697A5A7B3C9}" presName="circ1Tx" presStyleLbl="revTx" presStyleIdx="0" presStyleCnt="0">
        <dgm:presLayoutVars>
          <dgm:chMax val="0"/>
          <dgm:chPref val="0"/>
          <dgm:bulletEnabled val="1"/>
        </dgm:presLayoutVars>
      </dgm:prSet>
      <dgm:spPr/>
    </dgm:pt>
    <dgm:pt modelId="{2CD71808-8167-4C5F-85B9-4649AC7C4FE2}" type="pres">
      <dgm:prSet presAssocID="{16B18B6E-A71B-4E40-9488-06C5323817A7}" presName="circ2" presStyleLbl="vennNode1" presStyleIdx="1" presStyleCnt="2"/>
      <dgm:spPr/>
    </dgm:pt>
    <dgm:pt modelId="{2923AAF1-7D1E-46AB-8CBF-1AFBD054A1BE}" type="pres">
      <dgm:prSet presAssocID="{16B18B6E-A71B-4E40-9488-06C5323817A7}" presName="circ2Tx" presStyleLbl="revTx" presStyleIdx="0" presStyleCnt="0">
        <dgm:presLayoutVars>
          <dgm:chMax val="0"/>
          <dgm:chPref val="0"/>
          <dgm:bulletEnabled val="1"/>
        </dgm:presLayoutVars>
      </dgm:prSet>
      <dgm:spPr/>
    </dgm:pt>
  </dgm:ptLst>
  <dgm:cxnLst>
    <dgm:cxn modelId="{0904F56F-EEC5-415C-A075-4B8EDAD3D4C3}" type="presOf" srcId="{16B18B6E-A71B-4E40-9488-06C5323817A7}" destId="{2923AAF1-7D1E-46AB-8CBF-1AFBD054A1BE}" srcOrd="1" destOrd="0" presId="urn:microsoft.com/office/officeart/2005/8/layout/venn1"/>
    <dgm:cxn modelId="{281EA294-AE8E-4F10-AF5B-10A5A198A644}" srcId="{37BB0F45-AEDC-4BC8-B8CC-6B05379FA539}" destId="{2D9D6E46-C48E-492E-A48E-6697A5A7B3C9}" srcOrd="0" destOrd="0" parTransId="{5ACA70CE-3FE3-4B8A-86D4-E51BB64A8A1E}" sibTransId="{B5E1DFA4-E215-4542-A3DF-404D07FA513E}"/>
    <dgm:cxn modelId="{3437EF9A-02A8-43D2-A030-1CC74EDAF940}" srcId="{37BB0F45-AEDC-4BC8-B8CC-6B05379FA539}" destId="{16B18B6E-A71B-4E40-9488-06C5323817A7}" srcOrd="1" destOrd="0" parTransId="{71853573-F4D5-4181-902E-1F4483B76101}" sibTransId="{D25CFA9F-4A73-43A7-9E8C-58E547735CCB}"/>
    <dgm:cxn modelId="{8C3DDFB9-795A-4D34-8F0B-0622BE838D25}" type="presOf" srcId="{37BB0F45-AEDC-4BC8-B8CC-6B05379FA539}" destId="{1E0AFD50-3784-498F-9710-FCAEA9FCD6C4}" srcOrd="0" destOrd="0" presId="urn:microsoft.com/office/officeart/2005/8/layout/venn1"/>
    <dgm:cxn modelId="{F4F5DFD3-1F58-4AC2-98AC-B81C61944BE6}" type="presOf" srcId="{16B18B6E-A71B-4E40-9488-06C5323817A7}" destId="{2CD71808-8167-4C5F-85B9-4649AC7C4FE2}" srcOrd="0" destOrd="0" presId="urn:microsoft.com/office/officeart/2005/8/layout/venn1"/>
    <dgm:cxn modelId="{D68564D9-94A4-4140-B4A5-6E57D67FC3A0}" type="presOf" srcId="{2D9D6E46-C48E-492E-A48E-6697A5A7B3C9}" destId="{00A124B9-E3D3-42F0-92A1-3B956B72ACAC}" srcOrd="1" destOrd="0" presId="urn:microsoft.com/office/officeart/2005/8/layout/venn1"/>
    <dgm:cxn modelId="{13543CE5-2B09-4EE3-9159-31C4E45B0E38}" type="presOf" srcId="{2D9D6E46-C48E-492E-A48E-6697A5A7B3C9}" destId="{E65CCE7C-4057-4D94-B19F-A3B6DA8F3D9F}" srcOrd="0" destOrd="0" presId="urn:microsoft.com/office/officeart/2005/8/layout/venn1"/>
    <dgm:cxn modelId="{F41FBD7A-D505-48E9-8217-390EBC58ED18}" type="presParOf" srcId="{1E0AFD50-3784-498F-9710-FCAEA9FCD6C4}" destId="{E65CCE7C-4057-4D94-B19F-A3B6DA8F3D9F}" srcOrd="0" destOrd="0" presId="urn:microsoft.com/office/officeart/2005/8/layout/venn1"/>
    <dgm:cxn modelId="{82D2A356-05B8-483D-BFE6-17F05F706B60}" type="presParOf" srcId="{1E0AFD50-3784-498F-9710-FCAEA9FCD6C4}" destId="{00A124B9-E3D3-42F0-92A1-3B956B72ACAC}" srcOrd="1" destOrd="0" presId="urn:microsoft.com/office/officeart/2005/8/layout/venn1"/>
    <dgm:cxn modelId="{2A073BB7-99A9-4FC5-AE57-29301FE98AFE}" type="presParOf" srcId="{1E0AFD50-3784-498F-9710-FCAEA9FCD6C4}" destId="{2CD71808-8167-4C5F-85B9-4649AC7C4FE2}" srcOrd="2" destOrd="0" presId="urn:microsoft.com/office/officeart/2005/8/layout/venn1"/>
    <dgm:cxn modelId="{CE0493A2-6986-4D92-B116-EEF1C3F3B3E4}" type="presParOf" srcId="{1E0AFD50-3784-498F-9710-FCAEA9FCD6C4}" destId="{2923AAF1-7D1E-46AB-8CBF-1AFBD054A1BE}"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0D475-13C4-4557-B523-C1F51AF26573}">
      <dsp:nvSpPr>
        <dsp:cNvPr id="0" name=""/>
        <dsp:cNvSpPr/>
      </dsp:nvSpPr>
      <dsp:spPr>
        <a:xfrm>
          <a:off x="2216234" y="1748061"/>
          <a:ext cx="2222122" cy="1922001"/>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CHP</a:t>
          </a:r>
        </a:p>
        <a:p>
          <a:pPr marL="0" lvl="0" indent="0" algn="ctr" defTabSz="1555750">
            <a:lnSpc>
              <a:spcPct val="90000"/>
            </a:lnSpc>
            <a:spcBef>
              <a:spcPct val="0"/>
            </a:spcBef>
            <a:spcAft>
              <a:spcPct val="35000"/>
            </a:spcAft>
            <a:buNone/>
          </a:pPr>
          <a:r>
            <a:rPr lang="en-US" sz="3500" kern="1200" dirty="0"/>
            <a:t>CHI</a:t>
          </a:r>
        </a:p>
      </dsp:txBody>
      <dsp:txXfrm>
        <a:off x="2584449" y="2066545"/>
        <a:ext cx="1485692" cy="1285033"/>
      </dsp:txXfrm>
    </dsp:sp>
    <dsp:sp modelId="{F57F04C0-A6CB-4F14-AB01-684B389E2A41}">
      <dsp:nvSpPr>
        <dsp:cNvPr id="0" name=""/>
        <dsp:cNvSpPr/>
      </dsp:nvSpPr>
      <dsp:spPr>
        <a:xfrm>
          <a:off x="3607601" y="828514"/>
          <a:ext cx="838515" cy="72230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E1D45D-25E0-48BB-8FFB-B53283DAF85F}">
      <dsp:nvSpPr>
        <dsp:cNvPr id="0" name=""/>
        <dsp:cNvSpPr/>
      </dsp:nvSpPr>
      <dsp:spPr>
        <a:xfrm>
          <a:off x="891413" y="1064020"/>
          <a:ext cx="1820788" cy="1575206"/>
        </a:xfrm>
        <a:prstGeom prst="hexagon">
          <a:avLst>
            <a:gd name="adj" fmla="val 28570"/>
            <a:gd name="vf" fmla="val 11547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Les Religieuses </a:t>
          </a:r>
          <a:r>
            <a:rPr lang="fr-CA" sz="1300" kern="1200" noProof="0" dirty="0"/>
            <a:t>Filles</a:t>
          </a:r>
          <a:r>
            <a:rPr lang="en-US" sz="1300" kern="1200" dirty="0"/>
            <a:t> de </a:t>
          </a:r>
          <a:r>
            <a:rPr lang="fr-CA" sz="1300" kern="1200" noProof="0" dirty="0"/>
            <a:t>J</a:t>
          </a:r>
          <a:r>
            <a:rPr lang="fr-CA" sz="1300" kern="1200" noProof="0" dirty="0">
              <a:latin typeface="Trebuchet MS" panose="020B0603020202020204" pitchFamily="34" charset="0"/>
            </a:rPr>
            <a:t>ésus</a:t>
          </a:r>
          <a:endParaRPr lang="fr-CA" sz="1300" kern="1200" noProof="0" dirty="0"/>
        </a:p>
      </dsp:txBody>
      <dsp:txXfrm>
        <a:off x="1193157" y="1325066"/>
        <a:ext cx="1217300" cy="1053114"/>
      </dsp:txXfrm>
    </dsp:sp>
    <dsp:sp modelId="{FBD2360B-6A46-4CF3-84C5-A13FBE604E3E}">
      <dsp:nvSpPr>
        <dsp:cNvPr id="0" name=""/>
        <dsp:cNvSpPr/>
      </dsp:nvSpPr>
      <dsp:spPr>
        <a:xfrm>
          <a:off x="4586178" y="2178846"/>
          <a:ext cx="838515" cy="72230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C8E559-FD0D-4795-BD63-5ECD841966B7}">
      <dsp:nvSpPr>
        <dsp:cNvPr id="0" name=""/>
        <dsp:cNvSpPr/>
      </dsp:nvSpPr>
      <dsp:spPr>
        <a:xfrm>
          <a:off x="3933024" y="1068599"/>
          <a:ext cx="1820788" cy="1575206"/>
        </a:xfrm>
        <a:prstGeom prst="hexagon">
          <a:avLst>
            <a:gd name="adj" fmla="val 28570"/>
            <a:gd name="vf" fmla="val 115470"/>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Religious Hospitallers of St. Joseph</a:t>
          </a:r>
        </a:p>
      </dsp:txBody>
      <dsp:txXfrm>
        <a:off x="4234768" y="1329645"/>
        <a:ext cx="1217300" cy="1053114"/>
      </dsp:txXfrm>
    </dsp:sp>
    <dsp:sp modelId="{64CE383B-4B4A-461F-A7F6-EA441F46E8FE}">
      <dsp:nvSpPr>
        <dsp:cNvPr id="0" name=""/>
        <dsp:cNvSpPr/>
      </dsp:nvSpPr>
      <dsp:spPr>
        <a:xfrm>
          <a:off x="3906200" y="3703117"/>
          <a:ext cx="838515" cy="72230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9444A2-387A-41F3-A149-9A49D4A694D8}">
      <dsp:nvSpPr>
        <dsp:cNvPr id="0" name=""/>
        <dsp:cNvSpPr/>
      </dsp:nvSpPr>
      <dsp:spPr>
        <a:xfrm>
          <a:off x="3949666" y="2765459"/>
          <a:ext cx="1820788" cy="1575206"/>
        </a:xfrm>
        <a:prstGeom prst="hexagon">
          <a:avLst>
            <a:gd name="adj" fmla="val 28570"/>
            <a:gd name="vf" fmla="val 11547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Sisters of Charity of the Immaculate Conception</a:t>
          </a:r>
        </a:p>
        <a:p>
          <a:pPr marL="0" lvl="0" indent="0" algn="ctr" defTabSz="577850">
            <a:lnSpc>
              <a:spcPct val="90000"/>
            </a:lnSpc>
            <a:spcBef>
              <a:spcPct val="0"/>
            </a:spcBef>
            <a:spcAft>
              <a:spcPct val="35000"/>
            </a:spcAft>
            <a:buNone/>
          </a:pPr>
          <a:r>
            <a:rPr lang="en-US" sz="1300" kern="1200" dirty="0"/>
            <a:t>Saint John, NB</a:t>
          </a:r>
        </a:p>
      </dsp:txBody>
      <dsp:txXfrm>
        <a:off x="4251410" y="3026505"/>
        <a:ext cx="1217300" cy="1053114"/>
      </dsp:txXfrm>
    </dsp:sp>
    <dsp:sp modelId="{6A477427-5C38-4C66-8773-78BC936E73E6}">
      <dsp:nvSpPr>
        <dsp:cNvPr id="0" name=""/>
        <dsp:cNvSpPr/>
      </dsp:nvSpPr>
      <dsp:spPr>
        <a:xfrm>
          <a:off x="899734" y="2779424"/>
          <a:ext cx="1820788" cy="1575206"/>
        </a:xfrm>
        <a:prstGeom prst="hexagon">
          <a:avLst>
            <a:gd name="adj" fmla="val 28570"/>
            <a:gd name="vf" fmla="val 115470"/>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Les Religieuses de </a:t>
          </a:r>
          <a:r>
            <a:rPr lang="fr-CA" sz="1300" kern="1200" noProof="0" dirty="0"/>
            <a:t>Notre-Dame-Du-Sacr</a:t>
          </a:r>
          <a:r>
            <a:rPr lang="fr-CA" sz="1300" b="0" kern="1200" noProof="0" dirty="0">
              <a:latin typeface="Trebuchet MS" panose="020B0603020202020204" pitchFamily="34" charset="0"/>
            </a:rPr>
            <a:t>é-Cœur</a:t>
          </a:r>
          <a:endParaRPr lang="fr-CA" sz="1300" b="0" kern="1200" noProof="0" dirty="0"/>
        </a:p>
      </dsp:txBody>
      <dsp:txXfrm>
        <a:off x="1201478" y="3040470"/>
        <a:ext cx="1217300" cy="1053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8370A-72C7-4D6F-89C3-4D21AF5AD9D0}">
      <dsp:nvSpPr>
        <dsp:cNvPr id="0" name=""/>
        <dsp:cNvSpPr/>
      </dsp:nvSpPr>
      <dsp:spPr>
        <a:xfrm>
          <a:off x="3568579" y="1519"/>
          <a:ext cx="2620451" cy="1746967"/>
        </a:xfrm>
        <a:prstGeom prst="roundRect">
          <a:avLst>
            <a:gd name="adj" fmla="val 10000"/>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CA" sz="3700" kern="1200" dirty="0"/>
            <a:t>Reserved Powers</a:t>
          </a:r>
        </a:p>
      </dsp:txBody>
      <dsp:txXfrm>
        <a:off x="3619746" y="52686"/>
        <a:ext cx="2518117" cy="1644633"/>
      </dsp:txXfrm>
    </dsp:sp>
    <dsp:sp modelId="{637F99BA-572F-4CCF-8643-262F4D05E64D}">
      <dsp:nvSpPr>
        <dsp:cNvPr id="0" name=""/>
        <dsp:cNvSpPr/>
      </dsp:nvSpPr>
      <dsp:spPr>
        <a:xfrm>
          <a:off x="1472217" y="1748487"/>
          <a:ext cx="3406587" cy="698787"/>
        </a:xfrm>
        <a:custGeom>
          <a:avLst/>
          <a:gdLst/>
          <a:ahLst/>
          <a:cxnLst/>
          <a:rect l="0" t="0" r="0" b="0"/>
          <a:pathLst>
            <a:path>
              <a:moveTo>
                <a:pt x="3406587" y="0"/>
              </a:moveTo>
              <a:lnTo>
                <a:pt x="3406587" y="349393"/>
              </a:lnTo>
              <a:lnTo>
                <a:pt x="0" y="349393"/>
              </a:lnTo>
              <a:lnTo>
                <a:pt x="0" y="69878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DCC913-AB8D-4CA9-BB96-50E3F328969C}">
      <dsp:nvSpPr>
        <dsp:cNvPr id="0" name=""/>
        <dsp:cNvSpPr/>
      </dsp:nvSpPr>
      <dsp:spPr>
        <a:xfrm>
          <a:off x="161991" y="2447274"/>
          <a:ext cx="2620451" cy="1746967"/>
        </a:xfrm>
        <a:prstGeom prst="roundRect">
          <a:avLst>
            <a:gd name="adj" fmla="val 10000"/>
          </a:avLst>
        </a:prstGeom>
        <a:solidFill>
          <a:schemeClr val="tx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baseline="0" dirty="0">
              <a:solidFill>
                <a:schemeClr val="bg1"/>
              </a:solidFill>
            </a:rPr>
            <a:t>Papier</a:t>
          </a:r>
          <a:endParaRPr lang="en-CA" sz="3700" b="1" kern="1200" baseline="0" dirty="0">
            <a:solidFill>
              <a:schemeClr val="bg1"/>
            </a:solidFill>
          </a:endParaRPr>
        </a:p>
      </dsp:txBody>
      <dsp:txXfrm>
        <a:off x="213158" y="2498441"/>
        <a:ext cx="2518117" cy="1644633"/>
      </dsp:txXfrm>
    </dsp:sp>
    <dsp:sp modelId="{349BF3DA-6B0A-4811-9BE9-41418A3177EA}">
      <dsp:nvSpPr>
        <dsp:cNvPr id="0" name=""/>
        <dsp:cNvSpPr/>
      </dsp:nvSpPr>
      <dsp:spPr>
        <a:xfrm>
          <a:off x="4833084" y="1748487"/>
          <a:ext cx="91440" cy="698787"/>
        </a:xfrm>
        <a:custGeom>
          <a:avLst/>
          <a:gdLst/>
          <a:ahLst/>
          <a:cxnLst/>
          <a:rect l="0" t="0" r="0" b="0"/>
          <a:pathLst>
            <a:path>
              <a:moveTo>
                <a:pt x="45720" y="0"/>
              </a:moveTo>
              <a:lnTo>
                <a:pt x="45720" y="69878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56FD2E-40C1-4B29-B0A3-995A30DC8BAF}">
      <dsp:nvSpPr>
        <dsp:cNvPr id="0" name=""/>
        <dsp:cNvSpPr/>
      </dsp:nvSpPr>
      <dsp:spPr>
        <a:xfrm>
          <a:off x="3568579" y="2447274"/>
          <a:ext cx="2620451" cy="1746967"/>
        </a:xfrm>
        <a:prstGeom prst="roundRect">
          <a:avLst>
            <a:gd name="adj" fmla="val 10000"/>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CA" sz="3700" b="1" kern="1200" dirty="0">
              <a:solidFill>
                <a:schemeClr val="bg1"/>
              </a:solidFill>
            </a:rPr>
            <a:t>Personnel</a:t>
          </a:r>
        </a:p>
      </dsp:txBody>
      <dsp:txXfrm>
        <a:off x="3619746" y="2498441"/>
        <a:ext cx="2518117" cy="1644633"/>
      </dsp:txXfrm>
    </dsp:sp>
    <dsp:sp modelId="{C6501E33-5891-4DD1-AB7D-19C5EE4DC042}">
      <dsp:nvSpPr>
        <dsp:cNvPr id="0" name=""/>
        <dsp:cNvSpPr/>
      </dsp:nvSpPr>
      <dsp:spPr>
        <a:xfrm>
          <a:off x="4878805" y="1748487"/>
          <a:ext cx="3406587" cy="698787"/>
        </a:xfrm>
        <a:custGeom>
          <a:avLst/>
          <a:gdLst/>
          <a:ahLst/>
          <a:cxnLst/>
          <a:rect l="0" t="0" r="0" b="0"/>
          <a:pathLst>
            <a:path>
              <a:moveTo>
                <a:pt x="0" y="0"/>
              </a:moveTo>
              <a:lnTo>
                <a:pt x="0" y="349393"/>
              </a:lnTo>
              <a:lnTo>
                <a:pt x="3406587" y="349393"/>
              </a:lnTo>
              <a:lnTo>
                <a:pt x="3406587" y="69878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51FFA1-B191-43A3-8013-70DAE840FC64}">
      <dsp:nvSpPr>
        <dsp:cNvPr id="0" name=""/>
        <dsp:cNvSpPr/>
      </dsp:nvSpPr>
      <dsp:spPr>
        <a:xfrm>
          <a:off x="6975166" y="2447274"/>
          <a:ext cx="2620451" cy="1746967"/>
        </a:xfrm>
        <a:prstGeom prst="roundRect">
          <a:avLst>
            <a:gd name="adj" fmla="val 10000"/>
          </a:avLst>
        </a:prstGeom>
        <a:solidFill>
          <a:schemeClr val="accent4">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dirty="0" err="1">
              <a:solidFill>
                <a:schemeClr val="bg1"/>
              </a:solidFill>
            </a:rPr>
            <a:t>Propriété</a:t>
          </a:r>
          <a:endParaRPr lang="en-CA" sz="3700" b="1" kern="1200" dirty="0">
            <a:solidFill>
              <a:schemeClr val="bg1"/>
            </a:solidFill>
          </a:endParaRPr>
        </a:p>
      </dsp:txBody>
      <dsp:txXfrm>
        <a:off x="7026333" y="2498441"/>
        <a:ext cx="2518117" cy="1644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9518A-25D6-4BF7-A79C-0ADE5D68D756}">
      <dsp:nvSpPr>
        <dsp:cNvPr id="0" name=""/>
        <dsp:cNvSpPr/>
      </dsp:nvSpPr>
      <dsp:spPr>
        <a:xfrm>
          <a:off x="4473575" y="1823224"/>
          <a:ext cx="3165087" cy="549312"/>
        </a:xfrm>
        <a:custGeom>
          <a:avLst/>
          <a:gdLst/>
          <a:ahLst/>
          <a:cxnLst/>
          <a:rect l="0" t="0" r="0" b="0"/>
          <a:pathLst>
            <a:path>
              <a:moveTo>
                <a:pt x="0" y="0"/>
              </a:moveTo>
              <a:lnTo>
                <a:pt x="0" y="274656"/>
              </a:lnTo>
              <a:lnTo>
                <a:pt x="3165087" y="274656"/>
              </a:lnTo>
              <a:lnTo>
                <a:pt x="3165087" y="54931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7CB565-92F1-4443-B4F9-895E929A6BA0}">
      <dsp:nvSpPr>
        <dsp:cNvPr id="0" name=""/>
        <dsp:cNvSpPr/>
      </dsp:nvSpPr>
      <dsp:spPr>
        <a:xfrm>
          <a:off x="4427855" y="1823224"/>
          <a:ext cx="91440" cy="549312"/>
        </a:xfrm>
        <a:custGeom>
          <a:avLst/>
          <a:gdLst/>
          <a:ahLst/>
          <a:cxnLst/>
          <a:rect l="0" t="0" r="0" b="0"/>
          <a:pathLst>
            <a:path>
              <a:moveTo>
                <a:pt x="45720" y="0"/>
              </a:moveTo>
              <a:lnTo>
                <a:pt x="45720" y="54931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CC9E99-40CC-4688-A4A7-6E35B5DB60BC}">
      <dsp:nvSpPr>
        <dsp:cNvPr id="0" name=""/>
        <dsp:cNvSpPr/>
      </dsp:nvSpPr>
      <dsp:spPr>
        <a:xfrm>
          <a:off x="1308487" y="1823224"/>
          <a:ext cx="3165087" cy="549312"/>
        </a:xfrm>
        <a:custGeom>
          <a:avLst/>
          <a:gdLst/>
          <a:ahLst/>
          <a:cxnLst/>
          <a:rect l="0" t="0" r="0" b="0"/>
          <a:pathLst>
            <a:path>
              <a:moveTo>
                <a:pt x="3165087" y="0"/>
              </a:moveTo>
              <a:lnTo>
                <a:pt x="3165087" y="274656"/>
              </a:lnTo>
              <a:lnTo>
                <a:pt x="0" y="274656"/>
              </a:lnTo>
              <a:lnTo>
                <a:pt x="0" y="54931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E83C96-2A55-406D-BBC4-951557EA7914}">
      <dsp:nvSpPr>
        <dsp:cNvPr id="0" name=""/>
        <dsp:cNvSpPr/>
      </dsp:nvSpPr>
      <dsp:spPr>
        <a:xfrm>
          <a:off x="3165687" y="515337"/>
          <a:ext cx="2615774" cy="1307887"/>
        </a:xfrm>
        <a:prstGeom prst="rect">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rPr>
            <a:t>Papier</a:t>
          </a:r>
          <a:endParaRPr lang="en-CA" sz="3600" b="1" kern="1200" dirty="0">
            <a:solidFill>
              <a:schemeClr val="tx1"/>
            </a:solidFill>
          </a:endParaRPr>
        </a:p>
      </dsp:txBody>
      <dsp:txXfrm>
        <a:off x="3165687" y="515337"/>
        <a:ext cx="2615774" cy="1307887"/>
      </dsp:txXfrm>
    </dsp:sp>
    <dsp:sp modelId="{9370D3CC-1A65-40AD-9804-7DD80C25D58E}">
      <dsp:nvSpPr>
        <dsp:cNvPr id="0" name=""/>
        <dsp:cNvSpPr/>
      </dsp:nvSpPr>
      <dsp:spPr>
        <a:xfrm>
          <a:off x="600" y="2372537"/>
          <a:ext cx="2615774" cy="1307887"/>
        </a:xfrm>
        <a:prstGeom prst="rect">
          <a:avLst/>
        </a:prstGeom>
        <a:solidFill>
          <a:schemeClr val="tx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rPr>
            <a:t>Mission et </a:t>
          </a:r>
          <a:r>
            <a:rPr lang="en-US" sz="3600" b="1" kern="1200" dirty="0" err="1">
              <a:solidFill>
                <a:schemeClr val="bg1"/>
              </a:solidFill>
            </a:rPr>
            <a:t>principes</a:t>
          </a:r>
          <a:r>
            <a:rPr lang="en-US" sz="3600" b="1" kern="1200" dirty="0">
              <a:solidFill>
                <a:schemeClr val="bg1"/>
              </a:solidFill>
            </a:rPr>
            <a:t> </a:t>
          </a:r>
          <a:endParaRPr lang="en-CA" sz="3600" b="1" kern="1200" dirty="0">
            <a:solidFill>
              <a:schemeClr val="bg1"/>
            </a:solidFill>
          </a:endParaRPr>
        </a:p>
      </dsp:txBody>
      <dsp:txXfrm>
        <a:off x="600" y="2372537"/>
        <a:ext cx="2615774" cy="1307887"/>
      </dsp:txXfrm>
    </dsp:sp>
    <dsp:sp modelId="{C0CE8297-08CB-4D54-A86B-DDC00674034D}">
      <dsp:nvSpPr>
        <dsp:cNvPr id="0" name=""/>
        <dsp:cNvSpPr/>
      </dsp:nvSpPr>
      <dsp:spPr>
        <a:xfrm>
          <a:off x="3165687" y="2372537"/>
          <a:ext cx="2615774" cy="1307887"/>
        </a:xfrm>
        <a:prstGeom prst="rect">
          <a:avLst/>
        </a:prstGeom>
        <a:solidFill>
          <a:schemeClr val="tx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rPr>
            <a:t>Statuts</a:t>
          </a:r>
          <a:endParaRPr lang="en-CA" sz="3600" b="1" kern="1200" dirty="0">
            <a:solidFill>
              <a:schemeClr val="bg1"/>
            </a:solidFill>
          </a:endParaRPr>
        </a:p>
      </dsp:txBody>
      <dsp:txXfrm>
        <a:off x="3165687" y="2372537"/>
        <a:ext cx="2615774" cy="1307887"/>
      </dsp:txXfrm>
    </dsp:sp>
    <dsp:sp modelId="{9A4042BF-E57E-4BDC-97BC-DAED19136C97}">
      <dsp:nvSpPr>
        <dsp:cNvPr id="0" name=""/>
        <dsp:cNvSpPr/>
      </dsp:nvSpPr>
      <dsp:spPr>
        <a:xfrm>
          <a:off x="6330774" y="2372537"/>
          <a:ext cx="2615774" cy="1307887"/>
        </a:xfrm>
        <a:prstGeom prst="rect">
          <a:avLst/>
        </a:prstGeom>
        <a:solidFill>
          <a:schemeClr val="tx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rPr>
            <a:t>Fusions/</a:t>
          </a:r>
        </a:p>
        <a:p>
          <a:pPr marL="0" lvl="0" indent="0" algn="ctr" defTabSz="1600200">
            <a:lnSpc>
              <a:spcPct val="90000"/>
            </a:lnSpc>
            <a:spcBef>
              <a:spcPct val="0"/>
            </a:spcBef>
            <a:spcAft>
              <a:spcPct val="35000"/>
            </a:spcAft>
            <a:buNone/>
          </a:pPr>
          <a:r>
            <a:rPr lang="en-US" sz="3600" b="1" kern="1200" dirty="0">
              <a:solidFill>
                <a:schemeClr val="bg1"/>
              </a:solidFill>
            </a:rPr>
            <a:t>dissolutions</a:t>
          </a:r>
          <a:endParaRPr lang="en-CA" sz="3600" b="1" kern="1200" dirty="0">
            <a:solidFill>
              <a:schemeClr val="bg1"/>
            </a:solidFill>
          </a:endParaRPr>
        </a:p>
      </dsp:txBody>
      <dsp:txXfrm>
        <a:off x="6330774" y="2372537"/>
        <a:ext cx="2615774" cy="13078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59E1E-95CA-4D0D-9495-F7DCE8C3AF1F}">
      <dsp:nvSpPr>
        <dsp:cNvPr id="0" name=""/>
        <dsp:cNvSpPr/>
      </dsp:nvSpPr>
      <dsp:spPr>
        <a:xfrm>
          <a:off x="4473575" y="1734348"/>
          <a:ext cx="2094640" cy="727065"/>
        </a:xfrm>
        <a:custGeom>
          <a:avLst/>
          <a:gdLst/>
          <a:ahLst/>
          <a:cxnLst/>
          <a:rect l="0" t="0" r="0" b="0"/>
          <a:pathLst>
            <a:path>
              <a:moveTo>
                <a:pt x="0" y="0"/>
              </a:moveTo>
              <a:lnTo>
                <a:pt x="0" y="363532"/>
              </a:lnTo>
              <a:lnTo>
                <a:pt x="2094640" y="363532"/>
              </a:lnTo>
              <a:lnTo>
                <a:pt x="2094640" y="72706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DC352D-8DE3-45BC-A695-0B9ECE12BE2A}">
      <dsp:nvSpPr>
        <dsp:cNvPr id="0" name=""/>
        <dsp:cNvSpPr/>
      </dsp:nvSpPr>
      <dsp:spPr>
        <a:xfrm>
          <a:off x="2378934" y="1734348"/>
          <a:ext cx="2094640" cy="727065"/>
        </a:xfrm>
        <a:custGeom>
          <a:avLst/>
          <a:gdLst/>
          <a:ahLst/>
          <a:cxnLst/>
          <a:rect l="0" t="0" r="0" b="0"/>
          <a:pathLst>
            <a:path>
              <a:moveTo>
                <a:pt x="2094640" y="0"/>
              </a:moveTo>
              <a:lnTo>
                <a:pt x="2094640" y="363532"/>
              </a:lnTo>
              <a:lnTo>
                <a:pt x="0" y="363532"/>
              </a:lnTo>
              <a:lnTo>
                <a:pt x="0" y="72706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568F19-6897-4476-AF99-84E5EFFE1144}">
      <dsp:nvSpPr>
        <dsp:cNvPr id="0" name=""/>
        <dsp:cNvSpPr/>
      </dsp:nvSpPr>
      <dsp:spPr>
        <a:xfrm>
          <a:off x="2100001" y="3240"/>
          <a:ext cx="4747146" cy="1731107"/>
        </a:xfrm>
        <a:prstGeom prst="rect">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CA" sz="3400" b="1" kern="1200" dirty="0">
              <a:solidFill>
                <a:srgbClr val="FFFF00"/>
              </a:solidFill>
            </a:rPr>
            <a:t>Personnel</a:t>
          </a:r>
        </a:p>
      </dsp:txBody>
      <dsp:txXfrm>
        <a:off x="2100001" y="3240"/>
        <a:ext cx="4747146" cy="1731107"/>
      </dsp:txXfrm>
    </dsp:sp>
    <dsp:sp modelId="{5E3BAA1D-22F6-4082-BCC1-D7857784E401}">
      <dsp:nvSpPr>
        <dsp:cNvPr id="0" name=""/>
        <dsp:cNvSpPr/>
      </dsp:nvSpPr>
      <dsp:spPr>
        <a:xfrm>
          <a:off x="647827" y="2461413"/>
          <a:ext cx="3462215" cy="1731107"/>
        </a:xfrm>
        <a:prstGeom prst="rect">
          <a:avLst/>
        </a:prstGeom>
        <a:solidFill>
          <a:schemeClr val="accent5">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rgbClr val="FF0000"/>
              </a:solidFill>
            </a:rPr>
            <a:t>Conseil </a:t>
          </a:r>
          <a:r>
            <a:rPr lang="en-US" sz="3400" b="1" kern="1200" dirty="0" err="1">
              <a:solidFill>
                <a:srgbClr val="FF0000"/>
              </a:solidFill>
            </a:rPr>
            <a:t>d'administration</a:t>
          </a:r>
          <a:endParaRPr lang="en-CA" sz="3400" b="1" kern="1200" dirty="0">
            <a:solidFill>
              <a:srgbClr val="FF0000"/>
            </a:solidFill>
          </a:endParaRPr>
        </a:p>
      </dsp:txBody>
      <dsp:txXfrm>
        <a:off x="647827" y="2461413"/>
        <a:ext cx="3462215" cy="1731107"/>
      </dsp:txXfrm>
    </dsp:sp>
    <dsp:sp modelId="{A302C421-6519-4804-8E0F-494537D38D78}">
      <dsp:nvSpPr>
        <dsp:cNvPr id="0" name=""/>
        <dsp:cNvSpPr/>
      </dsp:nvSpPr>
      <dsp:spPr>
        <a:xfrm>
          <a:off x="4837107" y="2461413"/>
          <a:ext cx="3462215" cy="1731107"/>
        </a:xfrm>
        <a:prstGeom prst="rect">
          <a:avLst/>
        </a:prstGeom>
        <a:solidFill>
          <a:schemeClr val="accent5">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rgbClr val="FF0000"/>
              </a:solidFill>
            </a:rPr>
            <a:t>PDG</a:t>
          </a:r>
          <a:endParaRPr lang="en-CA" sz="3400" b="1" kern="1200" dirty="0">
            <a:solidFill>
              <a:srgbClr val="FF0000"/>
            </a:solidFill>
          </a:endParaRPr>
        </a:p>
      </dsp:txBody>
      <dsp:txXfrm>
        <a:off x="4837107" y="2461413"/>
        <a:ext cx="3462215" cy="1731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A76EE-227F-4919-9787-C9444951FDB9}">
      <dsp:nvSpPr>
        <dsp:cNvPr id="0" name=""/>
        <dsp:cNvSpPr/>
      </dsp:nvSpPr>
      <dsp:spPr>
        <a:xfrm>
          <a:off x="4267019" y="1818110"/>
          <a:ext cx="225154" cy="2821935"/>
        </a:xfrm>
        <a:custGeom>
          <a:avLst/>
          <a:gdLst/>
          <a:ahLst/>
          <a:cxnLst/>
          <a:rect l="0" t="0" r="0" b="0"/>
          <a:pathLst>
            <a:path>
              <a:moveTo>
                <a:pt x="0" y="0"/>
              </a:moveTo>
              <a:lnTo>
                <a:pt x="0" y="2821935"/>
              </a:lnTo>
              <a:lnTo>
                <a:pt x="225154" y="2821935"/>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7339C-441D-428F-9910-C24DE65F875B}">
      <dsp:nvSpPr>
        <dsp:cNvPr id="0" name=""/>
        <dsp:cNvSpPr/>
      </dsp:nvSpPr>
      <dsp:spPr>
        <a:xfrm>
          <a:off x="4267019" y="1818110"/>
          <a:ext cx="225154" cy="1756204"/>
        </a:xfrm>
        <a:custGeom>
          <a:avLst/>
          <a:gdLst/>
          <a:ahLst/>
          <a:cxnLst/>
          <a:rect l="0" t="0" r="0" b="0"/>
          <a:pathLst>
            <a:path>
              <a:moveTo>
                <a:pt x="0" y="0"/>
              </a:moveTo>
              <a:lnTo>
                <a:pt x="0" y="1756204"/>
              </a:lnTo>
              <a:lnTo>
                <a:pt x="225154" y="175620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2EFBA2-1350-4201-8F2F-389B206AE689}">
      <dsp:nvSpPr>
        <dsp:cNvPr id="0" name=""/>
        <dsp:cNvSpPr/>
      </dsp:nvSpPr>
      <dsp:spPr>
        <a:xfrm>
          <a:off x="4267019" y="1818110"/>
          <a:ext cx="225154" cy="690473"/>
        </a:xfrm>
        <a:custGeom>
          <a:avLst/>
          <a:gdLst/>
          <a:ahLst/>
          <a:cxnLst/>
          <a:rect l="0" t="0" r="0" b="0"/>
          <a:pathLst>
            <a:path>
              <a:moveTo>
                <a:pt x="0" y="0"/>
              </a:moveTo>
              <a:lnTo>
                <a:pt x="0" y="690473"/>
              </a:lnTo>
              <a:lnTo>
                <a:pt x="225154" y="69047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92FFDF-CD3D-4E41-8A9F-A9E1ADE36B52}">
      <dsp:nvSpPr>
        <dsp:cNvPr id="0" name=""/>
        <dsp:cNvSpPr/>
      </dsp:nvSpPr>
      <dsp:spPr>
        <a:xfrm>
          <a:off x="4821711" y="752380"/>
          <a:ext cx="91440" cy="315216"/>
        </a:xfrm>
        <a:custGeom>
          <a:avLst/>
          <a:gdLst/>
          <a:ahLst/>
          <a:cxnLst/>
          <a:rect l="0" t="0" r="0" b="0"/>
          <a:pathLst>
            <a:path>
              <a:moveTo>
                <a:pt x="45720" y="0"/>
              </a:moveTo>
              <a:lnTo>
                <a:pt x="45720" y="31521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9B1ED5-AFED-492F-87C2-BDC5492623ED}">
      <dsp:nvSpPr>
        <dsp:cNvPr id="0" name=""/>
        <dsp:cNvSpPr/>
      </dsp:nvSpPr>
      <dsp:spPr>
        <a:xfrm>
          <a:off x="4116916" y="1865"/>
          <a:ext cx="1501029" cy="750514"/>
        </a:xfrm>
        <a:prstGeom prst="rect">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err="1">
              <a:solidFill>
                <a:srgbClr val="FFFF00"/>
              </a:solidFill>
            </a:rPr>
            <a:t>Propriété</a:t>
          </a:r>
          <a:endParaRPr lang="en-CA" sz="1900" b="1" kern="1200" dirty="0">
            <a:solidFill>
              <a:srgbClr val="FFFF00"/>
            </a:solidFill>
          </a:endParaRPr>
        </a:p>
      </dsp:txBody>
      <dsp:txXfrm>
        <a:off x="4116916" y="1865"/>
        <a:ext cx="1501029" cy="750514"/>
      </dsp:txXfrm>
    </dsp:sp>
    <dsp:sp modelId="{A3F30361-FDBF-4D5C-BADE-0278FB83C2AF}">
      <dsp:nvSpPr>
        <dsp:cNvPr id="0" name=""/>
        <dsp:cNvSpPr/>
      </dsp:nvSpPr>
      <dsp:spPr>
        <a:xfrm>
          <a:off x="4116916" y="1067596"/>
          <a:ext cx="1501029" cy="750514"/>
        </a:xfrm>
        <a:prstGeom prst="rect">
          <a:avLst/>
        </a:prstGeom>
        <a:solidFill>
          <a:srgbClr val="FFFF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0000"/>
              </a:solidFill>
            </a:rPr>
            <a:t>Les </a:t>
          </a:r>
          <a:r>
            <a:rPr lang="en-US" sz="1900" b="1" kern="1200" dirty="0" err="1">
              <a:solidFill>
                <a:srgbClr val="FF0000"/>
              </a:solidFill>
            </a:rPr>
            <a:t>biens</a:t>
          </a:r>
          <a:r>
            <a:rPr lang="en-US" sz="1900" b="1" kern="1200" dirty="0">
              <a:solidFill>
                <a:srgbClr val="FF0000"/>
              </a:solidFill>
            </a:rPr>
            <a:t> </a:t>
          </a:r>
          <a:r>
            <a:rPr lang="en-US" sz="1900" b="1" kern="1200" dirty="0" err="1">
              <a:solidFill>
                <a:srgbClr val="FF0000"/>
              </a:solidFill>
            </a:rPr>
            <a:t>temporels</a:t>
          </a:r>
          <a:endParaRPr lang="en-CA" sz="1900" b="1" kern="1200" dirty="0">
            <a:solidFill>
              <a:srgbClr val="FF0000"/>
            </a:solidFill>
          </a:endParaRPr>
        </a:p>
      </dsp:txBody>
      <dsp:txXfrm>
        <a:off x="4116916" y="1067596"/>
        <a:ext cx="1501029" cy="750514"/>
      </dsp:txXfrm>
    </dsp:sp>
    <dsp:sp modelId="{F46890C3-E7CE-4E19-80B5-CED726BD68CF}">
      <dsp:nvSpPr>
        <dsp:cNvPr id="0" name=""/>
        <dsp:cNvSpPr/>
      </dsp:nvSpPr>
      <dsp:spPr>
        <a:xfrm>
          <a:off x="4492173" y="2133327"/>
          <a:ext cx="1501029" cy="750514"/>
        </a:xfrm>
        <a:prstGeom prst="rect">
          <a:avLst/>
        </a:prstGeom>
        <a:solidFill>
          <a:schemeClr val="accent2">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CA" sz="1900" b="1" kern="1200" dirty="0">
              <a:solidFill>
                <a:srgbClr val="FF0000"/>
              </a:solidFill>
            </a:rPr>
            <a:t>Les audits</a:t>
          </a:r>
        </a:p>
      </dsp:txBody>
      <dsp:txXfrm>
        <a:off x="4492173" y="2133327"/>
        <a:ext cx="1501029" cy="750514"/>
      </dsp:txXfrm>
    </dsp:sp>
    <dsp:sp modelId="{D6644A0F-6951-4BB5-8D37-E91BBC89C6F7}">
      <dsp:nvSpPr>
        <dsp:cNvPr id="0" name=""/>
        <dsp:cNvSpPr/>
      </dsp:nvSpPr>
      <dsp:spPr>
        <a:xfrm>
          <a:off x="4492173" y="3199058"/>
          <a:ext cx="1501029" cy="750514"/>
        </a:xfrm>
        <a:prstGeom prst="rect">
          <a:avLst/>
        </a:prstGeom>
        <a:solidFill>
          <a:schemeClr val="accent2">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0000"/>
              </a:solidFill>
            </a:rPr>
            <a:t>La vente (</a:t>
          </a:r>
          <a:r>
            <a:rPr lang="en-US" sz="1900" b="1" kern="1200" dirty="0" err="1">
              <a:solidFill>
                <a:srgbClr val="FF0000"/>
              </a:solidFill>
            </a:rPr>
            <a:t>l’aliénation</a:t>
          </a:r>
          <a:r>
            <a:rPr lang="en-US" sz="1900" b="1" kern="1200" dirty="0">
              <a:solidFill>
                <a:srgbClr val="FF0000"/>
              </a:solidFill>
            </a:rPr>
            <a:t>)</a:t>
          </a:r>
          <a:endParaRPr lang="en-CA" sz="1900" b="1" kern="1200" dirty="0">
            <a:solidFill>
              <a:srgbClr val="FF0000"/>
            </a:solidFill>
          </a:endParaRPr>
        </a:p>
      </dsp:txBody>
      <dsp:txXfrm>
        <a:off x="4492173" y="3199058"/>
        <a:ext cx="1501029" cy="750514"/>
      </dsp:txXfrm>
    </dsp:sp>
    <dsp:sp modelId="{3E52DE0A-F9E7-4628-B285-D42DD81E074E}">
      <dsp:nvSpPr>
        <dsp:cNvPr id="0" name=""/>
        <dsp:cNvSpPr/>
      </dsp:nvSpPr>
      <dsp:spPr>
        <a:xfrm>
          <a:off x="4492173" y="4264788"/>
          <a:ext cx="1501029" cy="750514"/>
        </a:xfrm>
        <a:prstGeom prst="rect">
          <a:avLst/>
        </a:prstGeom>
        <a:solidFill>
          <a:schemeClr val="accent2">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0000"/>
              </a:solidFill>
            </a:rPr>
            <a:t>La location…</a:t>
          </a:r>
          <a:endParaRPr lang="en-CA" sz="1900" b="1" kern="1200" dirty="0">
            <a:solidFill>
              <a:srgbClr val="FF0000"/>
            </a:solidFill>
          </a:endParaRPr>
        </a:p>
      </dsp:txBody>
      <dsp:txXfrm>
        <a:off x="4492173" y="4264788"/>
        <a:ext cx="1501029" cy="7505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482CF-3756-453A-AC34-4FF608B09933}">
      <dsp:nvSpPr>
        <dsp:cNvPr id="0" name=""/>
        <dsp:cNvSpPr/>
      </dsp:nvSpPr>
      <dsp:spPr>
        <a:xfrm>
          <a:off x="3180337" y="522216"/>
          <a:ext cx="3942037" cy="3942037"/>
        </a:xfrm>
        <a:prstGeom prst="blockArc">
          <a:avLst>
            <a:gd name="adj1" fmla="val 10800000"/>
            <a:gd name="adj2" fmla="val 16200000"/>
            <a:gd name="adj3" fmla="val 4638"/>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753D2B-61A5-4CFC-8B18-6F997031A363}">
      <dsp:nvSpPr>
        <dsp:cNvPr id="0" name=""/>
        <dsp:cNvSpPr/>
      </dsp:nvSpPr>
      <dsp:spPr>
        <a:xfrm>
          <a:off x="3180337" y="522216"/>
          <a:ext cx="3942037" cy="3942037"/>
        </a:xfrm>
        <a:prstGeom prst="blockArc">
          <a:avLst>
            <a:gd name="adj1" fmla="val 5400000"/>
            <a:gd name="adj2" fmla="val 10800000"/>
            <a:gd name="adj3" fmla="val 4638"/>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71D2A1-CC8E-469A-A82B-FD9F11456DAF}">
      <dsp:nvSpPr>
        <dsp:cNvPr id="0" name=""/>
        <dsp:cNvSpPr/>
      </dsp:nvSpPr>
      <dsp:spPr>
        <a:xfrm>
          <a:off x="3180337" y="522216"/>
          <a:ext cx="3942037" cy="3942037"/>
        </a:xfrm>
        <a:prstGeom prst="blockArc">
          <a:avLst>
            <a:gd name="adj1" fmla="val 0"/>
            <a:gd name="adj2" fmla="val 5400000"/>
            <a:gd name="adj3" fmla="val 463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CDE502-E8F7-4614-A2DC-0C86CB7BCE93}">
      <dsp:nvSpPr>
        <dsp:cNvPr id="0" name=""/>
        <dsp:cNvSpPr/>
      </dsp:nvSpPr>
      <dsp:spPr>
        <a:xfrm>
          <a:off x="3180337" y="522216"/>
          <a:ext cx="3942037" cy="3942037"/>
        </a:xfrm>
        <a:prstGeom prst="blockArc">
          <a:avLst>
            <a:gd name="adj1" fmla="val 16200000"/>
            <a:gd name="adj2" fmla="val 0"/>
            <a:gd name="adj3" fmla="val 463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BECD1D-5E36-4507-8519-43E4AE2910FD}">
      <dsp:nvSpPr>
        <dsp:cNvPr id="0" name=""/>
        <dsp:cNvSpPr/>
      </dsp:nvSpPr>
      <dsp:spPr>
        <a:xfrm>
          <a:off x="4244467" y="1586346"/>
          <a:ext cx="1813778" cy="181377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700" kern="1200" dirty="0"/>
            <a:t>Les soins de santé catholiques</a:t>
          </a:r>
          <a:endParaRPr lang="en-CA" sz="1700" kern="1200" dirty="0"/>
        </a:p>
      </dsp:txBody>
      <dsp:txXfrm>
        <a:off x="4510089" y="1851968"/>
        <a:ext cx="1282534" cy="1282534"/>
      </dsp:txXfrm>
    </dsp:sp>
    <dsp:sp modelId="{39D3EAFE-626E-4C5F-8FB2-64A95701E3DB}">
      <dsp:nvSpPr>
        <dsp:cNvPr id="0" name=""/>
        <dsp:cNvSpPr/>
      </dsp:nvSpPr>
      <dsp:spPr>
        <a:xfrm>
          <a:off x="3734160" y="67270"/>
          <a:ext cx="2834392" cy="1001305"/>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Les bailleurs de fonds gouvernementaux</a:t>
          </a:r>
          <a:endParaRPr lang="en-CA" sz="1600" kern="1200" dirty="0"/>
        </a:p>
      </dsp:txBody>
      <dsp:txXfrm>
        <a:off x="4149247" y="213908"/>
        <a:ext cx="2004218" cy="708029"/>
      </dsp:txXfrm>
    </dsp:sp>
    <dsp:sp modelId="{091F430B-801C-4AFD-8C4F-7B03308BFEA1}">
      <dsp:nvSpPr>
        <dsp:cNvPr id="0" name=""/>
        <dsp:cNvSpPr/>
      </dsp:nvSpPr>
      <dsp:spPr>
        <a:xfrm>
          <a:off x="6220934" y="1858412"/>
          <a:ext cx="1711468" cy="1269644"/>
        </a:xfrm>
        <a:prstGeom prst="ellipse">
          <a:avLst/>
        </a:prstGeom>
        <a:solidFill>
          <a:srgbClr val="C0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Canonique</a:t>
          </a:r>
          <a:endParaRPr lang="en-CA" sz="1600" kern="1200" dirty="0"/>
        </a:p>
      </dsp:txBody>
      <dsp:txXfrm>
        <a:off x="6471573" y="2044347"/>
        <a:ext cx="1210190" cy="897774"/>
      </dsp:txXfrm>
    </dsp:sp>
    <dsp:sp modelId="{A26127BA-12FF-44D8-BFAB-1027B0191994}">
      <dsp:nvSpPr>
        <dsp:cNvPr id="0" name=""/>
        <dsp:cNvSpPr/>
      </dsp:nvSpPr>
      <dsp:spPr>
        <a:xfrm>
          <a:off x="4008759" y="3783724"/>
          <a:ext cx="2285195" cy="1269644"/>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Les besoins de la collectivité</a:t>
          </a:r>
          <a:endParaRPr lang="en-CA" sz="1600" kern="1200" dirty="0"/>
        </a:p>
      </dsp:txBody>
      <dsp:txXfrm>
        <a:off x="4343418" y="3969659"/>
        <a:ext cx="1615877" cy="897774"/>
      </dsp:txXfrm>
    </dsp:sp>
    <dsp:sp modelId="{6098BBDE-1E15-4A5F-B252-43F8FD204709}">
      <dsp:nvSpPr>
        <dsp:cNvPr id="0" name=""/>
        <dsp:cNvSpPr/>
      </dsp:nvSpPr>
      <dsp:spPr>
        <a:xfrm>
          <a:off x="2328971" y="1858412"/>
          <a:ext cx="1794147" cy="1269644"/>
        </a:xfrm>
        <a:prstGeom prst="ellipse">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CA" sz="1600" kern="1200" dirty="0"/>
            <a:t>Civil</a:t>
          </a:r>
        </a:p>
      </dsp:txBody>
      <dsp:txXfrm>
        <a:off x="2591718" y="2044347"/>
        <a:ext cx="1268653" cy="8977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CCE7C-4057-4D94-B19F-A3B6DA8F3D9F}">
      <dsp:nvSpPr>
        <dsp:cNvPr id="0" name=""/>
        <dsp:cNvSpPr/>
      </dsp:nvSpPr>
      <dsp:spPr>
        <a:xfrm>
          <a:off x="883345" y="11412"/>
          <a:ext cx="4172937" cy="4172937"/>
        </a:xfrm>
        <a:prstGeom prst="ellipse">
          <a:avLst/>
        </a:prstGeom>
        <a:solidFill>
          <a:schemeClr val="accent2">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fr-FR" sz="3000" kern="1200" dirty="0"/>
            <a:t>La formation permanente de la foi</a:t>
          </a:r>
          <a:endParaRPr lang="en-CA" sz="3000" kern="1200" dirty="0"/>
        </a:p>
      </dsp:txBody>
      <dsp:txXfrm>
        <a:off x="1466052" y="503491"/>
        <a:ext cx="2406017" cy="3188779"/>
      </dsp:txXfrm>
    </dsp:sp>
    <dsp:sp modelId="{2CD71808-8167-4C5F-85B9-4649AC7C4FE2}">
      <dsp:nvSpPr>
        <dsp:cNvPr id="0" name=""/>
        <dsp:cNvSpPr/>
      </dsp:nvSpPr>
      <dsp:spPr>
        <a:xfrm>
          <a:off x="3890867" y="11412"/>
          <a:ext cx="4172937" cy="4172937"/>
        </a:xfrm>
        <a:prstGeom prst="ellipse">
          <a:avLst/>
        </a:prstGeom>
        <a:solidFill>
          <a:schemeClr val="accent3">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Le </a:t>
          </a:r>
          <a:r>
            <a:rPr lang="en-US" sz="3000" kern="1200" dirty="0" err="1"/>
            <a:t>sens</a:t>
          </a:r>
          <a:r>
            <a:rPr lang="en-US" sz="3000" kern="1200" dirty="0"/>
            <a:t> des affaires</a:t>
          </a:r>
          <a:endParaRPr lang="en-CA" sz="3000" kern="1200" dirty="0"/>
        </a:p>
      </dsp:txBody>
      <dsp:txXfrm>
        <a:off x="5075079" y="503491"/>
        <a:ext cx="2406017" cy="318877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567"/>
          </a:xfrm>
          <a:prstGeom prst="rect">
            <a:avLst/>
          </a:prstGeom>
        </p:spPr>
        <p:txBody>
          <a:bodyPr vert="horz" lIns="92537" tIns="46269" rIns="92537" bIns="46269" rtlCol="0"/>
          <a:lstStyle>
            <a:lvl1pPr algn="l">
              <a:defRPr sz="1200"/>
            </a:lvl1pPr>
          </a:lstStyle>
          <a:p>
            <a:endParaRPr lang="en-CA" dirty="0"/>
          </a:p>
        </p:txBody>
      </p:sp>
      <p:sp>
        <p:nvSpPr>
          <p:cNvPr id="3" name="Date Placeholder 2"/>
          <p:cNvSpPr>
            <a:spLocks noGrp="1"/>
          </p:cNvSpPr>
          <p:nvPr>
            <p:ph type="dt" idx="1"/>
          </p:nvPr>
        </p:nvSpPr>
        <p:spPr>
          <a:xfrm>
            <a:off x="3939466" y="0"/>
            <a:ext cx="3013763" cy="463567"/>
          </a:xfrm>
          <a:prstGeom prst="rect">
            <a:avLst/>
          </a:prstGeom>
        </p:spPr>
        <p:txBody>
          <a:bodyPr vert="horz" lIns="92537" tIns="46269" rIns="92537" bIns="46269" rtlCol="0"/>
          <a:lstStyle>
            <a:lvl1pPr algn="r">
              <a:defRPr sz="1200"/>
            </a:lvl1pPr>
          </a:lstStyle>
          <a:p>
            <a:fld id="{DE2DAB31-7916-485D-BC51-5C90B534740C}" type="datetimeFigureOut">
              <a:rPr lang="en-CA" smtClean="0"/>
              <a:t>2019-11-05</a:t>
            </a:fld>
            <a:endParaRPr lang="en-CA" dirty="0"/>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37" tIns="46269" rIns="92537" bIns="46269" rtlCol="0" anchor="ctr"/>
          <a:lstStyle/>
          <a:p>
            <a:endParaRPr lang="en-CA" dirty="0"/>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37" tIns="46269" rIns="92537" bIns="4626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5684"/>
            <a:ext cx="3013763" cy="463566"/>
          </a:xfrm>
          <a:prstGeom prst="rect">
            <a:avLst/>
          </a:prstGeom>
        </p:spPr>
        <p:txBody>
          <a:bodyPr vert="horz" lIns="92537" tIns="46269" rIns="92537" bIns="4626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39466" y="8775684"/>
            <a:ext cx="3013763" cy="463566"/>
          </a:xfrm>
          <a:prstGeom prst="rect">
            <a:avLst/>
          </a:prstGeom>
        </p:spPr>
        <p:txBody>
          <a:bodyPr vert="horz" lIns="92537" tIns="46269" rIns="92537" bIns="46269" rtlCol="0" anchor="b"/>
          <a:lstStyle>
            <a:lvl1pPr algn="r">
              <a:defRPr sz="1200"/>
            </a:lvl1pPr>
          </a:lstStyle>
          <a:p>
            <a:fld id="{15616FD0-B723-4DFC-B082-3FE87C8C39B2}" type="slidenum">
              <a:rPr lang="en-CA" smtClean="0"/>
              <a:t>‹#›</a:t>
            </a:fld>
            <a:endParaRPr lang="en-CA" dirty="0"/>
          </a:p>
        </p:txBody>
      </p:sp>
    </p:spTree>
    <p:extLst>
      <p:ext uri="{BB962C8B-B14F-4D97-AF65-F5344CB8AC3E}">
        <p14:creationId xmlns:p14="http://schemas.microsoft.com/office/powerpoint/2010/main" val="143006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481D9E1-6AC7-4627-851E-60BC9BF9419C}" type="slidenum">
              <a:rPr lang="en-CA" smtClean="0"/>
              <a:t>4</a:t>
            </a:fld>
            <a:endParaRPr lang="en-CA" dirty="0"/>
          </a:p>
        </p:txBody>
      </p:sp>
    </p:spTree>
    <p:extLst>
      <p:ext uri="{BB962C8B-B14F-4D97-AF65-F5344CB8AC3E}">
        <p14:creationId xmlns:p14="http://schemas.microsoft.com/office/powerpoint/2010/main" val="2810732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481D9E1-6AC7-4627-851E-60BC9BF9419C}" type="slidenum">
              <a:rPr lang="en-CA" smtClean="0"/>
              <a:t>25</a:t>
            </a:fld>
            <a:endParaRPr lang="en-CA" dirty="0"/>
          </a:p>
        </p:txBody>
      </p:sp>
    </p:spTree>
    <p:extLst>
      <p:ext uri="{BB962C8B-B14F-4D97-AF65-F5344CB8AC3E}">
        <p14:creationId xmlns:p14="http://schemas.microsoft.com/office/powerpoint/2010/main" val="1448525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374703-11F7-420F-BD22-410DBB37F584}" type="slidenum">
              <a:rPr lang="en-CA" smtClean="0"/>
              <a:t>26</a:t>
            </a:fld>
            <a:endParaRPr lang="en-CA" dirty="0"/>
          </a:p>
        </p:txBody>
      </p:sp>
    </p:spTree>
    <p:extLst>
      <p:ext uri="{BB962C8B-B14F-4D97-AF65-F5344CB8AC3E}">
        <p14:creationId xmlns:p14="http://schemas.microsoft.com/office/powerpoint/2010/main" val="3495632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374703-11F7-420F-BD22-410DBB37F584}" type="slidenum">
              <a:rPr lang="en-CA" smtClean="0"/>
              <a:t>28</a:t>
            </a:fld>
            <a:endParaRPr lang="en-CA" dirty="0"/>
          </a:p>
        </p:txBody>
      </p:sp>
    </p:spTree>
    <p:extLst>
      <p:ext uri="{BB962C8B-B14F-4D97-AF65-F5344CB8AC3E}">
        <p14:creationId xmlns:p14="http://schemas.microsoft.com/office/powerpoint/2010/main" val="2067820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374703-11F7-420F-BD22-410DBB37F584}" type="slidenum">
              <a:rPr lang="en-CA" smtClean="0"/>
              <a:t>29</a:t>
            </a:fld>
            <a:endParaRPr lang="en-CA" dirty="0"/>
          </a:p>
        </p:txBody>
      </p:sp>
    </p:spTree>
    <p:extLst>
      <p:ext uri="{BB962C8B-B14F-4D97-AF65-F5344CB8AC3E}">
        <p14:creationId xmlns:p14="http://schemas.microsoft.com/office/powerpoint/2010/main" val="3853795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374703-11F7-420F-BD22-410DBB37F584}" type="slidenum">
              <a:rPr lang="en-CA" smtClean="0"/>
              <a:t>30</a:t>
            </a:fld>
            <a:endParaRPr lang="en-CA" dirty="0"/>
          </a:p>
        </p:txBody>
      </p:sp>
    </p:spTree>
    <p:extLst>
      <p:ext uri="{BB962C8B-B14F-4D97-AF65-F5344CB8AC3E}">
        <p14:creationId xmlns:p14="http://schemas.microsoft.com/office/powerpoint/2010/main" val="2377987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374703-11F7-420F-BD22-410DBB37F584}" type="slidenum">
              <a:rPr lang="en-CA" smtClean="0"/>
              <a:t>31</a:t>
            </a:fld>
            <a:endParaRPr lang="en-CA" dirty="0"/>
          </a:p>
        </p:txBody>
      </p:sp>
    </p:spTree>
    <p:extLst>
      <p:ext uri="{BB962C8B-B14F-4D97-AF65-F5344CB8AC3E}">
        <p14:creationId xmlns:p14="http://schemas.microsoft.com/office/powerpoint/2010/main" val="1337656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79" indent="-173079">
              <a:buFont typeface="Arial" panose="020B0604020202020204" pitchFamily="34" charset="0"/>
              <a:buChar char="•"/>
            </a:pPr>
            <a:r>
              <a:rPr lang="en-CA" dirty="0"/>
              <a:t>More than the Church has Reserved Powers</a:t>
            </a:r>
          </a:p>
          <a:p>
            <a:pPr marL="634622" lvl="1" indent="-173079">
              <a:buFont typeface="Arial" panose="020B0604020202020204" pitchFamily="34" charset="0"/>
              <a:buChar char="•"/>
            </a:pPr>
            <a:r>
              <a:rPr lang="en-CA" dirty="0"/>
              <a:t>Church</a:t>
            </a:r>
          </a:p>
          <a:p>
            <a:pPr marL="1096166" lvl="2" indent="-173079">
              <a:buFont typeface="Arial" panose="020B0604020202020204" pitchFamily="34" charset="0"/>
              <a:buChar char="•"/>
            </a:pPr>
            <a:r>
              <a:rPr lang="en-CA" dirty="0"/>
              <a:t>Vatican</a:t>
            </a:r>
          </a:p>
          <a:p>
            <a:pPr marL="1096166" lvl="2" indent="-173079">
              <a:buFont typeface="Arial" panose="020B0604020202020204" pitchFamily="34" charset="0"/>
              <a:buChar char="•"/>
            </a:pPr>
            <a:r>
              <a:rPr lang="en-CA" dirty="0"/>
              <a:t>Bishop</a:t>
            </a:r>
          </a:p>
          <a:p>
            <a:pPr marL="634622" lvl="1" indent="-173079">
              <a:buFont typeface="Arial" panose="020B0604020202020204" pitchFamily="34" charset="0"/>
              <a:buChar char="•"/>
            </a:pPr>
            <a:r>
              <a:rPr lang="en-CA" dirty="0"/>
              <a:t>Province</a:t>
            </a:r>
          </a:p>
          <a:p>
            <a:pPr marL="1096166" lvl="2" indent="-173079">
              <a:buFont typeface="Arial" panose="020B0604020202020204" pitchFamily="34" charset="0"/>
              <a:buChar char="•"/>
            </a:pPr>
            <a:r>
              <a:rPr lang="en-CA" dirty="0"/>
              <a:t>Hospital Act</a:t>
            </a:r>
          </a:p>
          <a:p>
            <a:pPr marL="1096166" lvl="2" indent="-173079">
              <a:buFont typeface="Arial" panose="020B0604020202020204" pitchFamily="34" charset="0"/>
              <a:buChar char="•"/>
            </a:pPr>
            <a:r>
              <a:rPr lang="en-CA" dirty="0"/>
              <a:t>HOSPITAL ACT REGULATION</a:t>
            </a:r>
          </a:p>
          <a:p>
            <a:pPr marL="1096166" lvl="2" indent="-173079">
              <a:buFont typeface="Arial" panose="020B0604020202020204" pitchFamily="34" charset="0"/>
              <a:buChar char="•"/>
            </a:pPr>
            <a:r>
              <a:rPr lang="en-CA" dirty="0"/>
              <a:t>Note: Check the Cumulative Regulation Bulletin	2014</a:t>
            </a:r>
          </a:p>
          <a:p>
            <a:pPr marL="1096166" lvl="2" indent="-173079">
              <a:buFont typeface="Arial" panose="020B0604020202020204" pitchFamily="34" charset="0"/>
              <a:buChar char="•"/>
            </a:pPr>
            <a:endParaRPr lang="en-CA" dirty="0"/>
          </a:p>
          <a:p>
            <a:pPr marL="1096166" lvl="2" indent="-173079">
              <a:buFont typeface="Arial" panose="020B0604020202020204" pitchFamily="34" charset="0"/>
              <a:buChar char="•"/>
            </a:pPr>
            <a:r>
              <a:rPr lang="en-CA" dirty="0"/>
              <a:t>Point in Time</a:t>
            </a:r>
          </a:p>
          <a:p>
            <a:pPr marL="1096166" lvl="2" indent="-173079">
              <a:buFont typeface="Arial" panose="020B0604020202020204" pitchFamily="34" charset="0"/>
              <a:buChar char="•"/>
            </a:pPr>
            <a:endParaRPr lang="en-CA" dirty="0"/>
          </a:p>
          <a:p>
            <a:pPr marL="1096166" lvl="2" indent="-173079">
              <a:buFont typeface="Arial" panose="020B0604020202020204" pitchFamily="34" charset="0"/>
              <a:buChar char="•"/>
            </a:pPr>
            <a:r>
              <a:rPr lang="en-CA" dirty="0"/>
              <a:t>Province of Alberta:  </a:t>
            </a:r>
          </a:p>
          <a:p>
            <a:pPr marL="1096166" lvl="2" indent="-173079">
              <a:buFont typeface="Arial" panose="020B0604020202020204" pitchFamily="34" charset="0"/>
              <a:buChar char="•"/>
            </a:pPr>
            <a:r>
              <a:rPr lang="en-CA" dirty="0"/>
              <a:t>Office Consolidation</a:t>
            </a:r>
          </a:p>
          <a:p>
            <a:pPr marL="1096166" lvl="2" indent="-173079">
              <a:buFont typeface="Arial" panose="020B0604020202020204" pitchFamily="34" charset="0"/>
              <a:buChar char="•"/>
            </a:pPr>
            <a:r>
              <a:rPr lang="en-CA" dirty="0"/>
              <a:t>Revised Statutes of Alberta 2000 ; Current as of June 12, 2013</a:t>
            </a:r>
          </a:p>
        </p:txBody>
      </p:sp>
      <p:sp>
        <p:nvSpPr>
          <p:cNvPr id="4" name="Slide Number Placeholder 3"/>
          <p:cNvSpPr>
            <a:spLocks noGrp="1"/>
          </p:cNvSpPr>
          <p:nvPr>
            <p:ph type="sldNum" sz="quarter" idx="10"/>
          </p:nvPr>
        </p:nvSpPr>
        <p:spPr/>
        <p:txBody>
          <a:bodyPr/>
          <a:lstStyle/>
          <a:p>
            <a:fld id="{6481D9E1-6AC7-4627-851E-60BC9BF9419C}" type="slidenum">
              <a:rPr lang="en-CA" smtClean="0"/>
              <a:t>32</a:t>
            </a:fld>
            <a:endParaRPr lang="en-CA" dirty="0"/>
          </a:p>
        </p:txBody>
      </p:sp>
    </p:spTree>
    <p:extLst>
      <p:ext uri="{BB962C8B-B14F-4D97-AF65-F5344CB8AC3E}">
        <p14:creationId xmlns:p14="http://schemas.microsoft.com/office/powerpoint/2010/main" val="4096533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Church’s mission was seen as the responsibility of all the baptized.</a:t>
            </a:r>
            <a:endParaRPr lang="en-CA" dirty="0"/>
          </a:p>
        </p:txBody>
      </p:sp>
      <p:sp>
        <p:nvSpPr>
          <p:cNvPr id="4" name="Slide Number Placeholder 3"/>
          <p:cNvSpPr>
            <a:spLocks noGrp="1"/>
          </p:cNvSpPr>
          <p:nvPr>
            <p:ph type="sldNum" sz="quarter" idx="10"/>
          </p:nvPr>
        </p:nvSpPr>
        <p:spPr/>
        <p:txBody>
          <a:bodyPr/>
          <a:lstStyle/>
          <a:p>
            <a:fld id="{20A6F5F7-F21A-4A90-9C42-1F9D2819B9D1}" type="slidenum">
              <a:rPr lang="en-CA" smtClean="0"/>
              <a:t>33</a:t>
            </a:fld>
            <a:endParaRPr lang="en-CA" dirty="0"/>
          </a:p>
        </p:txBody>
      </p:sp>
    </p:spTree>
    <p:extLst>
      <p:ext uri="{BB962C8B-B14F-4D97-AF65-F5344CB8AC3E}">
        <p14:creationId xmlns:p14="http://schemas.microsoft.com/office/powerpoint/2010/main" val="846200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t>Creation of CHSO provided many opportunities … and some challenges</a:t>
            </a:r>
          </a:p>
          <a:p>
            <a:pPr marL="133331" indent="-133331">
              <a:buFont typeface="Wingdings" panose="05000000000000000000" pitchFamily="2" charset="2"/>
              <a:buChar char="Ø"/>
            </a:pPr>
            <a:r>
              <a:rPr lang="en-US" sz="700" dirty="0"/>
              <a:t>Within the process of development</a:t>
            </a:r>
          </a:p>
          <a:p>
            <a:pPr marL="133331" indent="-133331">
              <a:buFont typeface="Wingdings" panose="05000000000000000000" pitchFamily="2" charset="2"/>
              <a:buChar char="Ø"/>
            </a:pPr>
            <a:r>
              <a:rPr lang="en-US" sz="700" dirty="0"/>
              <a:t>Anticipated into the future</a:t>
            </a:r>
            <a:endParaRPr lang="en-CA" sz="700" dirty="0"/>
          </a:p>
        </p:txBody>
      </p:sp>
      <p:sp>
        <p:nvSpPr>
          <p:cNvPr id="4" name="Slide Number Placeholder 3"/>
          <p:cNvSpPr>
            <a:spLocks noGrp="1"/>
          </p:cNvSpPr>
          <p:nvPr>
            <p:ph type="sldNum" sz="quarter" idx="10"/>
          </p:nvPr>
        </p:nvSpPr>
        <p:spPr/>
        <p:txBody>
          <a:bodyPr/>
          <a:lstStyle/>
          <a:p>
            <a:fld id="{751B1825-17D3-4888-82E3-5428B941DAFE}" type="slidenum">
              <a:rPr lang="en-CA" smtClean="0"/>
              <a:t>34</a:t>
            </a:fld>
            <a:endParaRPr lang="en-CA" dirty="0"/>
          </a:p>
        </p:txBody>
      </p:sp>
    </p:spTree>
    <p:extLst>
      <p:ext uri="{BB962C8B-B14F-4D97-AF65-F5344CB8AC3E}">
        <p14:creationId xmlns:p14="http://schemas.microsoft.com/office/powerpoint/2010/main" val="264484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The place of the Church in the world also changed post</a:t>
            </a:r>
            <a:r>
              <a:rPr lang="en-US" sz="1200" kern="1200" baseline="0" dirty="0">
                <a:solidFill>
                  <a:schemeClr val="tx1"/>
                </a:solidFill>
                <a:effectLst/>
                <a:latin typeface="+mn-lt"/>
                <a:ea typeface="+mn-ea"/>
                <a:cs typeface="+mn-cs"/>
              </a:rPr>
              <a:t> Vatican II. Over the past 50 years, there has been </a:t>
            </a:r>
            <a:r>
              <a:rPr lang="en-US" sz="1200" kern="1200" dirty="0">
                <a:solidFill>
                  <a:schemeClr val="tx1"/>
                </a:solidFill>
                <a:effectLst/>
                <a:latin typeface="+mn-lt"/>
                <a:ea typeface="+mn-ea"/>
                <a:cs typeface="+mn-cs"/>
              </a:rPr>
              <a:t>a shift in the Catholic population, from its foundations in Europe and North America to Africa Asia and Latin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population of the first and second world countries was aging.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 have seen a growth in lay Ministry in response to declining vocations to the priesthood and religious life.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Finally, scientific advances would continue to challenge the Church’s moral teaching, and require further dialogue and education in order to ensure protection of the rights and responsibilities of all of the faithful.</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41374703-11F7-420F-BD22-410DBB37F584}" type="slidenum">
              <a:rPr lang="en-CA" smtClean="0"/>
              <a:t>37</a:t>
            </a:fld>
            <a:endParaRPr lang="en-CA" dirty="0"/>
          </a:p>
        </p:txBody>
      </p:sp>
    </p:spTree>
    <p:extLst>
      <p:ext uri="{BB962C8B-B14F-4D97-AF65-F5344CB8AC3E}">
        <p14:creationId xmlns:p14="http://schemas.microsoft.com/office/powerpoint/2010/main" val="294412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do you think of when you think of Canon Law?</a:t>
            </a:r>
          </a:p>
        </p:txBody>
      </p:sp>
      <p:sp>
        <p:nvSpPr>
          <p:cNvPr id="4" name="Slide Number Placeholder 3"/>
          <p:cNvSpPr>
            <a:spLocks noGrp="1"/>
          </p:cNvSpPr>
          <p:nvPr>
            <p:ph type="sldNum" sz="quarter" idx="10"/>
          </p:nvPr>
        </p:nvSpPr>
        <p:spPr/>
        <p:txBody>
          <a:bodyPr/>
          <a:lstStyle/>
          <a:p>
            <a:fld id="{EFAD9302-DBC2-4FAB-A3FE-2F0C0355807B}" type="slidenum">
              <a:rPr lang="en-CA" smtClean="0"/>
              <a:t>6</a:t>
            </a:fld>
            <a:endParaRPr lang="en-CA" dirty="0"/>
          </a:p>
        </p:txBody>
      </p:sp>
    </p:spTree>
    <p:extLst>
      <p:ext uri="{BB962C8B-B14F-4D97-AF65-F5344CB8AC3E}">
        <p14:creationId xmlns:p14="http://schemas.microsoft.com/office/powerpoint/2010/main" val="3416080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aspect that requires particular attention as we examine the place of Catholic healthcare in Canada, is a place of religion in our lives. </a:t>
            </a:r>
            <a:endParaRPr lang="en-CA" dirty="0"/>
          </a:p>
        </p:txBody>
      </p:sp>
      <p:sp>
        <p:nvSpPr>
          <p:cNvPr id="4" name="Slide Number Placeholder 3"/>
          <p:cNvSpPr>
            <a:spLocks noGrp="1"/>
          </p:cNvSpPr>
          <p:nvPr>
            <p:ph type="sldNum" sz="quarter" idx="10"/>
          </p:nvPr>
        </p:nvSpPr>
        <p:spPr/>
        <p:txBody>
          <a:bodyPr/>
          <a:lstStyle/>
          <a:p>
            <a:fld id="{20A6F5F7-F21A-4A90-9C42-1F9D2819B9D1}" type="slidenum">
              <a:rPr lang="en-CA" smtClean="0"/>
              <a:t>38</a:t>
            </a:fld>
            <a:endParaRPr lang="en-CA" dirty="0"/>
          </a:p>
        </p:txBody>
      </p:sp>
    </p:spTree>
    <p:extLst>
      <p:ext uri="{BB962C8B-B14F-4D97-AF65-F5344CB8AC3E}">
        <p14:creationId xmlns:p14="http://schemas.microsoft.com/office/powerpoint/2010/main" val="3808230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we examine Canadian census information we see the expansion of religions in Canada beyond traditional Christian religions. </a:t>
            </a:r>
            <a:endParaRPr lang="en-CA" dirty="0"/>
          </a:p>
        </p:txBody>
      </p:sp>
      <p:sp>
        <p:nvSpPr>
          <p:cNvPr id="4" name="Slide Number Placeholder 3"/>
          <p:cNvSpPr>
            <a:spLocks noGrp="1"/>
          </p:cNvSpPr>
          <p:nvPr>
            <p:ph type="sldNum" sz="quarter" idx="10"/>
          </p:nvPr>
        </p:nvSpPr>
        <p:spPr/>
        <p:txBody>
          <a:bodyPr/>
          <a:lstStyle/>
          <a:p>
            <a:fld id="{20A6F5F7-F21A-4A90-9C42-1F9D2819B9D1}" type="slidenum">
              <a:rPr lang="en-CA" smtClean="0"/>
              <a:t>39</a:t>
            </a:fld>
            <a:endParaRPr lang="en-CA" dirty="0"/>
          </a:p>
        </p:txBody>
      </p:sp>
    </p:spTree>
    <p:extLst>
      <p:ext uri="{BB962C8B-B14F-4D97-AF65-F5344CB8AC3E}">
        <p14:creationId xmlns:p14="http://schemas.microsoft.com/office/powerpoint/2010/main" val="2143259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2013 census identifying Canada’s changing religious landscape we see declines between 1971 2011 in those who self identified as Protestants, and those who self identified as Catholic. At the same time, we see an increase in those who identified other religions as their primary faith tradition and a substantial increase of those who identified as religiously unaffiliated. </a:t>
            </a:r>
            <a:endParaRPr lang="en-CA" dirty="0"/>
          </a:p>
        </p:txBody>
      </p:sp>
      <p:sp>
        <p:nvSpPr>
          <p:cNvPr id="4" name="Slide Number Placeholder 3"/>
          <p:cNvSpPr>
            <a:spLocks noGrp="1"/>
          </p:cNvSpPr>
          <p:nvPr>
            <p:ph type="sldNum" sz="quarter" idx="10"/>
          </p:nvPr>
        </p:nvSpPr>
        <p:spPr/>
        <p:txBody>
          <a:bodyPr/>
          <a:lstStyle/>
          <a:p>
            <a:fld id="{20A6F5F7-F21A-4A90-9C42-1F9D2819B9D1}" type="slidenum">
              <a:rPr lang="en-CA" smtClean="0"/>
              <a:t>40</a:t>
            </a:fld>
            <a:endParaRPr lang="en-CA" dirty="0"/>
          </a:p>
        </p:txBody>
      </p:sp>
    </p:spTree>
    <p:extLst>
      <p:ext uri="{BB962C8B-B14F-4D97-AF65-F5344CB8AC3E}">
        <p14:creationId xmlns:p14="http://schemas.microsoft.com/office/powerpoint/2010/main" val="989115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 North American phenomena, and this slide reveals trends for both Canada and the United States, with Canada revealing a steeper incline in the religiously unaffiliated then that noted the United States.</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0A6F5F7-F21A-4A90-9C42-1F9D2819B9D1}" type="slidenum">
              <a:rPr lang="en-CA" smtClean="0"/>
              <a:t>41</a:t>
            </a:fld>
            <a:endParaRPr lang="en-CA" dirty="0"/>
          </a:p>
        </p:txBody>
      </p:sp>
    </p:spTree>
    <p:extLst>
      <p:ext uri="{BB962C8B-B14F-4D97-AF65-F5344CB8AC3E}">
        <p14:creationId xmlns:p14="http://schemas.microsoft.com/office/powerpoint/2010/main" val="1941516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we look at Canadian this affiliation with religion by region we see that in 2011, the highest percentage of those who were pulled who did not feel any affiliation with a particular faith tradition could be found in British Columbia, and interestingly, only 12% of Quebecers felt this affiliated with a particular faith tradition. Ontario continued in the middle of those polled at 23% in 2011 who self-reported as unaffiliated with a particular religious faith tradition. </a:t>
            </a:r>
            <a:endParaRPr lang="en-CA" dirty="0"/>
          </a:p>
        </p:txBody>
      </p:sp>
      <p:sp>
        <p:nvSpPr>
          <p:cNvPr id="4" name="Slide Number Placeholder 3"/>
          <p:cNvSpPr>
            <a:spLocks noGrp="1"/>
          </p:cNvSpPr>
          <p:nvPr>
            <p:ph type="sldNum" sz="quarter" idx="10"/>
          </p:nvPr>
        </p:nvSpPr>
        <p:spPr/>
        <p:txBody>
          <a:bodyPr/>
          <a:lstStyle/>
          <a:p>
            <a:fld id="{20A6F5F7-F21A-4A90-9C42-1F9D2819B9D1}" type="slidenum">
              <a:rPr lang="en-CA" smtClean="0"/>
              <a:t>42</a:t>
            </a:fld>
            <a:endParaRPr lang="en-CA" dirty="0"/>
          </a:p>
        </p:txBody>
      </p:sp>
    </p:spTree>
    <p:extLst>
      <p:ext uri="{BB962C8B-B14F-4D97-AF65-F5344CB8AC3E}">
        <p14:creationId xmlns:p14="http://schemas.microsoft.com/office/powerpoint/2010/main" val="3737415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t>Change of any nature – always difficult</a:t>
            </a:r>
          </a:p>
          <a:p>
            <a:endParaRPr lang="en-US" sz="700" dirty="0"/>
          </a:p>
          <a:p>
            <a:r>
              <a:rPr lang="en-US" sz="700" dirty="0"/>
              <a:t>“For every action … there is an equal and opposite reaction”</a:t>
            </a:r>
          </a:p>
          <a:p>
            <a:endParaRPr lang="en-US" sz="700" dirty="0"/>
          </a:p>
        </p:txBody>
      </p:sp>
      <p:sp>
        <p:nvSpPr>
          <p:cNvPr id="4" name="Slide Number Placeholder 3"/>
          <p:cNvSpPr>
            <a:spLocks noGrp="1"/>
          </p:cNvSpPr>
          <p:nvPr>
            <p:ph type="sldNum" sz="quarter" idx="10"/>
          </p:nvPr>
        </p:nvSpPr>
        <p:spPr/>
        <p:txBody>
          <a:bodyPr/>
          <a:lstStyle/>
          <a:p>
            <a:fld id="{751B1825-17D3-4888-82E3-5428B941DAFE}" type="slidenum">
              <a:rPr lang="en-CA" smtClean="0"/>
              <a:t>47</a:t>
            </a:fld>
            <a:endParaRPr lang="en-CA" dirty="0"/>
          </a:p>
        </p:txBody>
      </p:sp>
    </p:spTree>
    <p:extLst>
      <p:ext uri="{BB962C8B-B14F-4D97-AF65-F5344CB8AC3E}">
        <p14:creationId xmlns:p14="http://schemas.microsoft.com/office/powerpoint/2010/main" val="1916405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481D9E1-6AC7-4627-851E-60BC9BF9419C}" type="slidenum">
              <a:rPr lang="en-CA" smtClean="0"/>
              <a:t>48</a:t>
            </a:fld>
            <a:endParaRPr lang="en-CA" dirty="0"/>
          </a:p>
        </p:txBody>
      </p:sp>
    </p:spTree>
    <p:extLst>
      <p:ext uri="{BB962C8B-B14F-4D97-AF65-F5344CB8AC3E}">
        <p14:creationId xmlns:p14="http://schemas.microsoft.com/office/powerpoint/2010/main" val="288449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world context, with increasing religious diversity, decreasing</a:t>
            </a:r>
            <a:r>
              <a:rPr lang="en-US" baseline="0" dirty="0"/>
              <a:t> numbers of those who are churched or profess any belief, how can we pass on the torch of Catholic identity in Catholic health care from one generation to the next?</a:t>
            </a:r>
            <a:endParaRPr lang="en-CA" dirty="0"/>
          </a:p>
        </p:txBody>
      </p:sp>
      <p:sp>
        <p:nvSpPr>
          <p:cNvPr id="4" name="Slide Number Placeholder 3"/>
          <p:cNvSpPr>
            <a:spLocks noGrp="1"/>
          </p:cNvSpPr>
          <p:nvPr>
            <p:ph type="sldNum" sz="quarter" idx="10"/>
          </p:nvPr>
        </p:nvSpPr>
        <p:spPr/>
        <p:txBody>
          <a:bodyPr/>
          <a:lstStyle/>
          <a:p>
            <a:fld id="{20A6F5F7-F21A-4A90-9C42-1F9D2819B9D1}" type="slidenum">
              <a:rPr lang="en-CA" smtClean="0"/>
              <a:t>49</a:t>
            </a:fld>
            <a:endParaRPr lang="en-CA" dirty="0"/>
          </a:p>
        </p:txBody>
      </p:sp>
    </p:spTree>
    <p:extLst>
      <p:ext uri="{BB962C8B-B14F-4D97-AF65-F5344CB8AC3E}">
        <p14:creationId xmlns:p14="http://schemas.microsoft.com/office/powerpoint/2010/main" val="264865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374703-11F7-420F-BD22-410DBB37F584}" type="slidenum">
              <a:rPr lang="en-CA" smtClean="0"/>
              <a:t>55</a:t>
            </a:fld>
            <a:endParaRPr lang="en-CA" dirty="0"/>
          </a:p>
        </p:txBody>
      </p:sp>
    </p:spTree>
    <p:extLst>
      <p:ext uri="{BB962C8B-B14F-4D97-AF65-F5344CB8AC3E}">
        <p14:creationId xmlns:p14="http://schemas.microsoft.com/office/powerpoint/2010/main" val="2899810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841" indent="-234841">
              <a:buFont typeface="+mj-lt"/>
              <a:buAutoNum type="alphaLcParenBoth"/>
            </a:pPr>
            <a:r>
              <a:rPr lang="en-CA" dirty="0">
                <a:latin typeface="Calibri" panose="020F0502020204030204" pitchFamily="34" charset="0"/>
                <a:ea typeface="Calibri" panose="020F0502020204030204" pitchFamily="34" charset="0"/>
                <a:cs typeface="Times New Roman" panose="02020603050405020304" pitchFamily="18" charset="0"/>
              </a:rPr>
              <a:t>Prophets (Karban, NCR – 31 Aug 2013)</a:t>
            </a:r>
          </a:p>
          <a:p>
            <a:pPr marL="704522" lvl="1" indent="-234841">
              <a:buFont typeface="+mj-lt"/>
              <a:buAutoNum type="romanLcParenBoth"/>
            </a:pPr>
            <a:r>
              <a:rPr lang="en-CA" dirty="0">
                <a:latin typeface="Calibri" panose="020F0502020204030204" pitchFamily="34" charset="0"/>
                <a:ea typeface="Calibri" panose="020F0502020204030204" pitchFamily="34" charset="0"/>
                <a:cs typeface="Times New Roman" panose="02020603050405020304" pitchFamily="18" charset="0"/>
              </a:rPr>
              <a:t>Prophecy is the normal biblical way of surfacing God’s will in one’s life</a:t>
            </a:r>
          </a:p>
          <a:p>
            <a:pPr marL="704522" lvl="1" indent="-234841">
              <a:buFont typeface="+mj-lt"/>
              <a:buAutoNum type="romanLcParenBoth"/>
            </a:pPr>
            <a:r>
              <a:rPr lang="en-CA" dirty="0">
                <a:latin typeface="Calibri" panose="020F0502020204030204" pitchFamily="34" charset="0"/>
                <a:ea typeface="Calibri" panose="020F0502020204030204" pitchFamily="34" charset="0"/>
                <a:cs typeface="Times New Roman" panose="02020603050405020304" pitchFamily="18" charset="0"/>
              </a:rPr>
              <a:t>Paul – convinced prophecy was essential for any Pxian community. </a:t>
            </a:r>
          </a:p>
          <a:p>
            <a:pPr marL="704522" lvl="1" indent="-234841">
              <a:buFont typeface="+mj-lt"/>
              <a:buAutoNum type="romanLcParenBoth"/>
            </a:pPr>
            <a:r>
              <a:rPr lang="en-CA" dirty="0">
                <a:latin typeface="Calibri" panose="020F0502020204030204" pitchFamily="34" charset="0"/>
                <a:ea typeface="Calibri" panose="020F0502020204030204" pitchFamily="34" charset="0"/>
                <a:cs typeface="Times New Roman" panose="02020603050405020304" pitchFamily="18" charset="0"/>
              </a:rPr>
              <a:t>Definitions of Prophet:</a:t>
            </a:r>
          </a:p>
          <a:p>
            <a:pPr marL="1174204" lvl="2" indent="-234841">
              <a:buFont typeface="+mj-lt"/>
              <a:buAutoNum type="arabicPeriod"/>
            </a:pPr>
            <a:r>
              <a:rPr lang="en-CA" dirty="0">
                <a:latin typeface="Calibri" panose="020F0502020204030204" pitchFamily="34" charset="0"/>
                <a:ea typeface="Calibri" panose="020F0502020204030204" pitchFamily="34" charset="0"/>
                <a:cs typeface="Times New Roman" panose="02020603050405020304" pitchFamily="18" charset="0"/>
              </a:rPr>
              <a:t>The conscience of Israel (Father Bruce Vawter)</a:t>
            </a:r>
          </a:p>
          <a:p>
            <a:pPr marL="1174204" lvl="2" indent="-234841">
              <a:buFont typeface="+mj-lt"/>
              <a:buAutoNum type="arabicPeriod"/>
            </a:pPr>
            <a:r>
              <a:rPr lang="en-CA" dirty="0">
                <a:latin typeface="Calibri" panose="020F0502020204030204" pitchFamily="34" charset="0"/>
                <a:ea typeface="Calibri" panose="020F0502020204030204" pitchFamily="34" charset="0"/>
                <a:cs typeface="Times New Roman" panose="02020603050405020304" pitchFamily="18" charset="0"/>
              </a:rPr>
              <a:t>The people in our midst who inform us of the future implications of our present actions (Hans Walter Wolff)</a:t>
            </a:r>
          </a:p>
          <a:p>
            <a:pPr marL="704522" lvl="1" indent="-234841">
              <a:buFont typeface="+mj-lt"/>
              <a:buAutoNum type="romanLcParenBoth"/>
            </a:pPr>
            <a:r>
              <a:rPr lang="en-CA" dirty="0">
                <a:latin typeface="Calibri" panose="020F0502020204030204" pitchFamily="34" charset="0"/>
                <a:ea typeface="Calibri" panose="020F0502020204030204" pitchFamily="34" charset="0"/>
                <a:cs typeface="Times New Roman" panose="02020603050405020304" pitchFamily="18" charset="0"/>
              </a:rPr>
              <a:t>Were Shrine Prophets – those who proclaimed the will of the kings and priests – not the will of God – who always delivered the party line, but did so in Yahweh’s name</a:t>
            </a:r>
          </a:p>
          <a:p>
            <a:pPr marL="704522" lvl="1" indent="-234841">
              <a:buFont typeface="+mj-lt"/>
              <a:buAutoNum type="romanLcParenBoth"/>
            </a:pPr>
            <a:r>
              <a:rPr lang="en-CA" dirty="0">
                <a:latin typeface="Calibri" panose="020F0502020204030204" pitchFamily="34" charset="0"/>
                <a:ea typeface="Calibri" panose="020F0502020204030204" pitchFamily="34" charset="0"/>
                <a:cs typeface="Times New Roman" panose="02020603050405020304" pitchFamily="18" charset="0"/>
              </a:rPr>
              <a:t>Arbuckle (2007) – “A nation, a culture, or an organization that forgets its founding story will die. A Catholic health facility is no exception. </a:t>
            </a:r>
          </a:p>
          <a:p>
            <a:pPr marL="1174204" lvl="2" indent="-234841">
              <a:buFont typeface="+mj-lt"/>
              <a:buAutoNum type="arabicPeriod"/>
            </a:pPr>
            <a:r>
              <a:rPr lang="en-CA" dirty="0">
                <a:latin typeface="Calibri" panose="020F0502020204030204" pitchFamily="34" charset="0"/>
                <a:ea typeface="Calibri" panose="020F0502020204030204" pitchFamily="34" charset="0"/>
                <a:cs typeface="Times New Roman" panose="02020603050405020304" pitchFamily="18" charset="0"/>
              </a:rPr>
              <a:t>“The Samaritan poured into the wounds of the half-dead wanderer the wine of fervent zeal and the oil of compassion”</a:t>
            </a:r>
          </a:p>
          <a:p>
            <a:pPr marL="234841" indent="-234841">
              <a:buFont typeface="+mj-lt"/>
              <a:buAutoNum type="alphaLcParenBoth"/>
            </a:pPr>
            <a:r>
              <a:rPr lang="en-CA" dirty="0">
                <a:latin typeface="Calibri" panose="020F0502020204030204" pitchFamily="34" charset="0"/>
                <a:ea typeface="Calibri" panose="020F0502020204030204" pitchFamily="34" charset="0"/>
                <a:cs typeface="Times New Roman" panose="02020603050405020304" pitchFamily="18" charset="0"/>
              </a:rPr>
              <a:t>Discerning Authentic Prophets</a:t>
            </a:r>
          </a:p>
          <a:p>
            <a:pPr marL="704522" lvl="1" indent="-234841">
              <a:buFont typeface="+mj-lt"/>
              <a:buAutoNum type="romanLcParenBoth"/>
            </a:pPr>
            <a:r>
              <a:rPr lang="en-CA" dirty="0">
                <a:latin typeface="Calibri" panose="020F0502020204030204" pitchFamily="34" charset="0"/>
                <a:ea typeface="Calibri" panose="020F0502020204030204" pitchFamily="34" charset="0"/>
                <a:cs typeface="Times New Roman" panose="02020603050405020304" pitchFamily="18" charset="0"/>
              </a:rPr>
              <a:t>Takes us back to the beginning of our faith</a:t>
            </a:r>
          </a:p>
          <a:p>
            <a:pPr marL="704522" lvl="1" indent="-234841">
              <a:buFont typeface="+mj-lt"/>
              <a:buAutoNum type="romanLcParenBoth"/>
            </a:pPr>
            <a:r>
              <a:rPr lang="en-CA" dirty="0">
                <a:latin typeface="Calibri" panose="020F0502020204030204" pitchFamily="34" charset="0"/>
                <a:ea typeface="Calibri" panose="020F0502020204030204" pitchFamily="34" charset="0"/>
                <a:cs typeface="Times New Roman" panose="02020603050405020304" pitchFamily="18" charset="0"/>
              </a:rPr>
              <a:t>Suffer because of the message they proclaim</a:t>
            </a:r>
          </a:p>
          <a:p>
            <a:pPr marL="704522" lvl="1" indent="-234841">
              <a:buFont typeface="+mj-lt"/>
              <a:buAutoNum type="romanLcParenBoth"/>
            </a:pPr>
            <a:r>
              <a:rPr lang="en-CA" dirty="0">
                <a:latin typeface="Calibri" panose="020F0502020204030204" pitchFamily="34" charset="0"/>
                <a:ea typeface="Calibri" panose="020F0502020204030204" pitchFamily="34" charset="0"/>
                <a:cs typeface="Times New Roman" panose="02020603050405020304" pitchFamily="18" charset="0"/>
              </a:rPr>
              <a:t>Not only does the prophet suffer, those who follow the prophet also suffer</a:t>
            </a:r>
          </a:p>
          <a:p>
            <a:pPr marL="234841" indent="-234841">
              <a:buFont typeface="+mj-lt"/>
              <a:buAutoNum type="alphaLcParenBoth"/>
            </a:pPr>
            <a:r>
              <a:rPr lang="en-CA" dirty="0">
                <a:latin typeface="Calibri" panose="020F0502020204030204" pitchFamily="34" charset="0"/>
                <a:ea typeface="Calibri" panose="020F0502020204030204" pitchFamily="34" charset="0"/>
                <a:cs typeface="Times New Roman" panose="02020603050405020304" pitchFamily="18" charset="0"/>
              </a:rPr>
              <a:t>Jesus expects the same prophetic fire that burned in him to burn in his followers hearts</a:t>
            </a:r>
          </a:p>
          <a:p>
            <a:pPr marL="704522" lvl="1" indent="-234841">
              <a:buFont typeface="+mj-lt"/>
              <a:buAutoNum type="romanLcParenBoth"/>
            </a:pPr>
            <a:r>
              <a:rPr lang="en-CA" dirty="0">
                <a:latin typeface="Calibri" panose="020F0502020204030204" pitchFamily="34" charset="0"/>
                <a:ea typeface="Calibri" panose="020F0502020204030204" pitchFamily="34" charset="0"/>
                <a:cs typeface="Times New Roman" panose="02020603050405020304" pitchFamily="18" charset="0"/>
              </a:rPr>
              <a:t>Historical Jesus was not interested in giving his audiences new “stuff” to think about.</a:t>
            </a:r>
          </a:p>
          <a:p>
            <a:pPr marL="704522" lvl="1" indent="-234841">
              <a:buFont typeface="+mj-lt"/>
              <a:buAutoNum type="romanLcParenBoth"/>
            </a:pPr>
            <a:r>
              <a:rPr lang="en-CA" dirty="0">
                <a:latin typeface="Calibri" panose="020F0502020204030204" pitchFamily="34" charset="0"/>
                <a:ea typeface="Calibri" panose="020F0502020204030204" pitchFamily="34" charset="0"/>
                <a:cs typeface="Times New Roman" panose="02020603050405020304" pitchFamily="18" charset="0"/>
              </a:rPr>
              <a:t>Jesus was concerned about helping them acquire a new way of processing all information (new and old)</a:t>
            </a:r>
          </a:p>
          <a:p>
            <a:pPr marL="704522" lvl="1" indent="-234841">
              <a:buFont typeface="+mj-lt"/>
              <a:buAutoNum type="romanLcParenBoth"/>
            </a:pPr>
            <a:r>
              <a:rPr lang="en-CA" dirty="0">
                <a:latin typeface="Calibri" panose="020F0502020204030204" pitchFamily="34" charset="0"/>
                <a:ea typeface="Calibri" panose="020F0502020204030204" pitchFamily="34" charset="0"/>
                <a:cs typeface="Times New Roman" panose="02020603050405020304" pitchFamily="18" charset="0"/>
              </a:rPr>
              <a:t>He demanded the mindset of their faith ancestors</a:t>
            </a:r>
          </a:p>
          <a:p>
            <a:pPr marL="1174204" lvl="2" indent="-234841">
              <a:buFont typeface="+mj-lt"/>
              <a:buAutoNum type="arabicPeriod"/>
            </a:pPr>
            <a:r>
              <a:rPr lang="en-CA" dirty="0">
                <a:latin typeface="Calibri" panose="020F0502020204030204" pitchFamily="34" charset="0"/>
                <a:ea typeface="Calibri" panose="020F0502020204030204" pitchFamily="34" charset="0"/>
                <a:cs typeface="Times New Roman" panose="02020603050405020304" pitchFamily="18" charset="0"/>
              </a:rPr>
              <a:t>People more important than laws</a:t>
            </a:r>
          </a:p>
          <a:p>
            <a:pPr marL="1174204" lvl="2" indent="-234841">
              <a:buFont typeface="+mj-lt"/>
              <a:buAutoNum type="arabicPeriod"/>
            </a:pPr>
            <a:r>
              <a:rPr lang="en-CA" dirty="0">
                <a:latin typeface="Calibri" panose="020F0502020204030204" pitchFamily="34" charset="0"/>
                <a:ea typeface="Calibri" panose="020F0502020204030204" pitchFamily="34" charset="0"/>
                <a:cs typeface="Times New Roman" panose="02020603050405020304" pitchFamily="18" charset="0"/>
              </a:rPr>
              <a:t>Relationships more important than institutions</a:t>
            </a:r>
          </a:p>
          <a:p>
            <a:endParaRPr lang="en-CA" dirty="0"/>
          </a:p>
        </p:txBody>
      </p:sp>
      <p:sp>
        <p:nvSpPr>
          <p:cNvPr id="4" name="Slide Number Placeholder 3"/>
          <p:cNvSpPr>
            <a:spLocks noGrp="1"/>
          </p:cNvSpPr>
          <p:nvPr>
            <p:ph type="sldNum" sz="quarter" idx="10"/>
          </p:nvPr>
        </p:nvSpPr>
        <p:spPr/>
        <p:txBody>
          <a:bodyPr/>
          <a:lstStyle/>
          <a:p>
            <a:fld id="{41374703-11F7-420F-BD22-410DBB37F584}" type="slidenum">
              <a:rPr lang="en-CA" smtClean="0"/>
              <a:t>56</a:t>
            </a:fld>
            <a:endParaRPr lang="en-CA" dirty="0"/>
          </a:p>
        </p:txBody>
      </p:sp>
    </p:spTree>
    <p:extLst>
      <p:ext uri="{BB962C8B-B14F-4D97-AF65-F5344CB8AC3E}">
        <p14:creationId xmlns:p14="http://schemas.microsoft.com/office/powerpoint/2010/main" val="302639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Objective:  Law for Life vs Life for Law</a:t>
            </a:r>
          </a:p>
        </p:txBody>
      </p:sp>
      <p:sp>
        <p:nvSpPr>
          <p:cNvPr id="4" name="Slide Number Placeholder 3"/>
          <p:cNvSpPr>
            <a:spLocks noGrp="1"/>
          </p:cNvSpPr>
          <p:nvPr>
            <p:ph type="sldNum" sz="quarter" idx="10"/>
          </p:nvPr>
        </p:nvSpPr>
        <p:spPr/>
        <p:txBody>
          <a:bodyPr/>
          <a:lstStyle/>
          <a:p>
            <a:fld id="{EFAD9302-DBC2-4FAB-A3FE-2F0C0355807B}" type="slidenum">
              <a:rPr lang="en-CA" smtClean="0"/>
              <a:t>7</a:t>
            </a:fld>
            <a:endParaRPr lang="en-CA" dirty="0"/>
          </a:p>
        </p:txBody>
      </p:sp>
    </p:spTree>
    <p:extLst>
      <p:ext uri="{BB962C8B-B14F-4D97-AF65-F5344CB8AC3E}">
        <p14:creationId xmlns:p14="http://schemas.microsoft.com/office/powerpoint/2010/main" val="2532062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374703-11F7-420F-BD22-410DBB37F584}" type="slidenum">
              <a:rPr lang="en-CA" smtClean="0"/>
              <a:t>57</a:t>
            </a:fld>
            <a:endParaRPr lang="en-CA" dirty="0"/>
          </a:p>
        </p:txBody>
      </p:sp>
    </p:spTree>
    <p:extLst>
      <p:ext uri="{BB962C8B-B14F-4D97-AF65-F5344CB8AC3E}">
        <p14:creationId xmlns:p14="http://schemas.microsoft.com/office/powerpoint/2010/main" val="891153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374703-11F7-420F-BD22-410DBB37F584}" type="slidenum">
              <a:rPr lang="en-CA" smtClean="0"/>
              <a:t>59</a:t>
            </a:fld>
            <a:endParaRPr lang="en-CA" dirty="0"/>
          </a:p>
        </p:txBody>
      </p:sp>
    </p:spTree>
    <p:extLst>
      <p:ext uri="{BB962C8B-B14F-4D97-AF65-F5344CB8AC3E}">
        <p14:creationId xmlns:p14="http://schemas.microsoft.com/office/powerpoint/2010/main" val="4039655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t>Context of healing </a:t>
            </a:r>
            <a:r>
              <a:rPr lang="en-US" sz="700" i="1" dirty="0"/>
              <a:t>in nomine ecclesiae</a:t>
            </a:r>
            <a:r>
              <a:rPr lang="en-US" sz="700" dirty="0"/>
              <a:t> – Juridic implications</a:t>
            </a:r>
          </a:p>
          <a:p>
            <a:endParaRPr lang="en-US" sz="700" dirty="0"/>
          </a:p>
        </p:txBody>
      </p:sp>
      <p:sp>
        <p:nvSpPr>
          <p:cNvPr id="4" name="Slide Number Placeholder 3"/>
          <p:cNvSpPr>
            <a:spLocks noGrp="1"/>
          </p:cNvSpPr>
          <p:nvPr>
            <p:ph type="sldNum" sz="quarter" idx="10"/>
          </p:nvPr>
        </p:nvSpPr>
        <p:spPr/>
        <p:txBody>
          <a:bodyPr/>
          <a:lstStyle/>
          <a:p>
            <a:fld id="{751B1825-17D3-4888-82E3-5428B941DAFE}" type="slidenum">
              <a:rPr lang="en-CA" smtClean="0"/>
              <a:t>60</a:t>
            </a:fld>
            <a:endParaRPr lang="en-CA" dirty="0"/>
          </a:p>
        </p:txBody>
      </p:sp>
      <p:sp>
        <p:nvSpPr>
          <p:cNvPr id="5" name="Rectangle 4"/>
          <p:cNvSpPr/>
          <p:nvPr/>
        </p:nvSpPr>
        <p:spPr>
          <a:xfrm>
            <a:off x="610980" y="2620760"/>
            <a:ext cx="1425363" cy="1831014"/>
          </a:xfrm>
          <a:prstGeom prst="rect">
            <a:avLst/>
          </a:prstGeom>
        </p:spPr>
        <p:txBody>
          <a:bodyPr lIns="92309" tIns="46154" rIns="92309" bIns="46154">
            <a:spAutoFit/>
          </a:bodyPr>
          <a:lstStyle/>
          <a:p>
            <a:r>
              <a:rPr lang="en-US" sz="800" b="1" dirty="0"/>
              <a:t>If only life were still so simple</a:t>
            </a:r>
          </a:p>
          <a:p>
            <a:endParaRPr lang="en-US" sz="800" b="1" dirty="0"/>
          </a:p>
          <a:p>
            <a:r>
              <a:rPr lang="en-US" sz="800" b="1" dirty="0"/>
              <a:t>Jesus proclaimed the Kingdom - - and institutions evolved</a:t>
            </a:r>
          </a:p>
          <a:p>
            <a:endParaRPr lang="en-US" sz="800" b="1" dirty="0"/>
          </a:p>
          <a:p>
            <a:r>
              <a:rPr lang="en-US" sz="800" b="1" dirty="0"/>
              <a:t>Question is not the roots of the ministry – the focus of the presentation is</a:t>
            </a:r>
          </a:p>
          <a:p>
            <a:r>
              <a:rPr lang="en-US" sz="800" b="1" dirty="0"/>
              <a:t>“How do we as the Church, continue the mandate of healing given to us by Jesus?”</a:t>
            </a:r>
          </a:p>
        </p:txBody>
      </p:sp>
    </p:spTree>
    <p:extLst>
      <p:ext uri="{BB962C8B-B14F-4D97-AF65-F5344CB8AC3E}">
        <p14:creationId xmlns:p14="http://schemas.microsoft.com/office/powerpoint/2010/main" val="1032386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374703-11F7-420F-BD22-410DBB37F584}" type="slidenum">
              <a:rPr lang="en-CA" smtClean="0"/>
              <a:t>62</a:t>
            </a:fld>
            <a:endParaRPr lang="en-CA" dirty="0"/>
          </a:p>
        </p:txBody>
      </p:sp>
    </p:spTree>
    <p:extLst>
      <p:ext uri="{BB962C8B-B14F-4D97-AF65-F5344CB8AC3E}">
        <p14:creationId xmlns:p14="http://schemas.microsoft.com/office/powerpoint/2010/main" val="1162215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374703-11F7-420F-BD22-410DBB37F584}" type="slidenum">
              <a:rPr lang="en-CA" smtClean="0"/>
              <a:t>63</a:t>
            </a:fld>
            <a:endParaRPr lang="en-CA" dirty="0"/>
          </a:p>
        </p:txBody>
      </p:sp>
    </p:spTree>
    <p:extLst>
      <p:ext uri="{BB962C8B-B14F-4D97-AF65-F5344CB8AC3E}">
        <p14:creationId xmlns:p14="http://schemas.microsoft.com/office/powerpoint/2010/main" val="2571475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374703-11F7-420F-BD22-410DBB37F584}" type="slidenum">
              <a:rPr lang="en-CA" smtClean="0"/>
              <a:t>73</a:t>
            </a:fld>
            <a:endParaRPr lang="en-CA" dirty="0"/>
          </a:p>
        </p:txBody>
      </p:sp>
    </p:spTree>
    <p:extLst>
      <p:ext uri="{BB962C8B-B14F-4D97-AF65-F5344CB8AC3E}">
        <p14:creationId xmlns:p14="http://schemas.microsoft.com/office/powerpoint/2010/main" val="39585451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51B1825-17D3-4888-82E3-5428B941DAFE}" type="slidenum">
              <a:rPr lang="en-CA" smtClean="0"/>
              <a:t>74</a:t>
            </a:fld>
            <a:endParaRPr lang="en-CA" dirty="0"/>
          </a:p>
        </p:txBody>
      </p:sp>
    </p:spTree>
    <p:extLst>
      <p:ext uri="{BB962C8B-B14F-4D97-AF65-F5344CB8AC3E}">
        <p14:creationId xmlns:p14="http://schemas.microsoft.com/office/powerpoint/2010/main" val="31674690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481D9E1-6AC7-4627-851E-60BC9BF9419C}" type="slidenum">
              <a:rPr lang="en-CA" smtClean="0"/>
              <a:t>75</a:t>
            </a:fld>
            <a:endParaRPr lang="en-CA" dirty="0"/>
          </a:p>
        </p:txBody>
      </p:sp>
    </p:spTree>
    <p:extLst>
      <p:ext uri="{BB962C8B-B14F-4D97-AF65-F5344CB8AC3E}">
        <p14:creationId xmlns:p14="http://schemas.microsoft.com/office/powerpoint/2010/main" val="9996112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481D9E1-6AC7-4627-851E-60BC9BF9419C}" type="slidenum">
              <a:rPr lang="en-CA" smtClean="0"/>
              <a:t>76</a:t>
            </a:fld>
            <a:endParaRPr lang="en-CA" dirty="0"/>
          </a:p>
        </p:txBody>
      </p:sp>
    </p:spTree>
    <p:extLst>
      <p:ext uri="{BB962C8B-B14F-4D97-AF65-F5344CB8AC3E}">
        <p14:creationId xmlns:p14="http://schemas.microsoft.com/office/powerpoint/2010/main" val="448294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FAD9302-DBC2-4FAB-A3FE-2F0C0355807B}" type="slidenum">
              <a:rPr lang="en-CA" smtClean="0"/>
              <a:t>8</a:t>
            </a:fld>
            <a:endParaRPr lang="en-CA" dirty="0"/>
          </a:p>
        </p:txBody>
      </p:sp>
    </p:spTree>
    <p:extLst>
      <p:ext uri="{BB962C8B-B14F-4D97-AF65-F5344CB8AC3E}">
        <p14:creationId xmlns:p14="http://schemas.microsoft.com/office/powerpoint/2010/main" val="3075420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Vatican</a:t>
            </a:r>
            <a:r>
              <a:rPr lang="en-CA" baseline="0" dirty="0"/>
              <a:t> II</a:t>
            </a:r>
            <a:endParaRPr lang="en-CA" dirty="0"/>
          </a:p>
        </p:txBody>
      </p:sp>
      <p:sp>
        <p:nvSpPr>
          <p:cNvPr id="4" name="Slide Number Placeholder 3"/>
          <p:cNvSpPr>
            <a:spLocks noGrp="1"/>
          </p:cNvSpPr>
          <p:nvPr>
            <p:ph type="sldNum" sz="quarter" idx="10"/>
          </p:nvPr>
        </p:nvSpPr>
        <p:spPr/>
        <p:txBody>
          <a:bodyPr/>
          <a:lstStyle/>
          <a:p>
            <a:fld id="{EFAD9302-DBC2-4FAB-A3FE-2F0C0355807B}" type="slidenum">
              <a:rPr lang="en-CA" smtClean="0"/>
              <a:t>10</a:t>
            </a:fld>
            <a:endParaRPr lang="en-CA" dirty="0"/>
          </a:p>
        </p:txBody>
      </p:sp>
    </p:spTree>
    <p:extLst>
      <p:ext uri="{BB962C8B-B14F-4D97-AF65-F5344CB8AC3E}">
        <p14:creationId xmlns:p14="http://schemas.microsoft.com/office/powerpoint/2010/main" val="2346867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481D9E1-6AC7-4627-851E-60BC9BF9419C}" type="slidenum">
              <a:rPr lang="en-CA" smtClean="0"/>
              <a:t>11</a:t>
            </a:fld>
            <a:endParaRPr lang="en-CA" dirty="0"/>
          </a:p>
        </p:txBody>
      </p:sp>
    </p:spTree>
    <p:extLst>
      <p:ext uri="{BB962C8B-B14F-4D97-AF65-F5344CB8AC3E}">
        <p14:creationId xmlns:p14="http://schemas.microsoft.com/office/powerpoint/2010/main" val="2256283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481D9E1-6AC7-4627-851E-60BC9BF9419C}" type="slidenum">
              <a:rPr lang="en-CA" smtClean="0"/>
              <a:t>16</a:t>
            </a:fld>
            <a:endParaRPr lang="en-CA" dirty="0"/>
          </a:p>
        </p:txBody>
      </p:sp>
    </p:spTree>
    <p:extLst>
      <p:ext uri="{BB962C8B-B14F-4D97-AF65-F5344CB8AC3E}">
        <p14:creationId xmlns:p14="http://schemas.microsoft.com/office/powerpoint/2010/main" val="2893622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481D9E1-6AC7-4627-851E-60BC9BF9419C}" type="slidenum">
              <a:rPr lang="en-CA" smtClean="0"/>
              <a:t>17</a:t>
            </a:fld>
            <a:endParaRPr lang="en-CA" dirty="0"/>
          </a:p>
        </p:txBody>
      </p:sp>
    </p:spTree>
    <p:extLst>
      <p:ext uri="{BB962C8B-B14F-4D97-AF65-F5344CB8AC3E}">
        <p14:creationId xmlns:p14="http://schemas.microsoft.com/office/powerpoint/2010/main" val="3760766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t>Canonical Requirements</a:t>
            </a:r>
          </a:p>
          <a:p>
            <a:pPr marL="188436" indent="-188436">
              <a:buAutoNum type="romanLcParenR"/>
            </a:pPr>
            <a:r>
              <a:rPr lang="en-US" sz="700" dirty="0"/>
              <a:t>Congruent with Church’s mission</a:t>
            </a:r>
          </a:p>
          <a:p>
            <a:pPr marL="188436" indent="-188436">
              <a:buAutoNum type="romanLcParenR"/>
            </a:pPr>
            <a:r>
              <a:rPr lang="en-US" sz="700" dirty="0"/>
              <a:t>Statutes</a:t>
            </a:r>
          </a:p>
          <a:p>
            <a:pPr marL="188436" indent="-188436">
              <a:buAutoNum type="romanLcParenR"/>
            </a:pPr>
            <a:r>
              <a:rPr lang="en-US" sz="700" dirty="0"/>
              <a:t>Sufficient means to accomplish the mission of the PJP</a:t>
            </a:r>
          </a:p>
          <a:p>
            <a:pPr marL="188436" indent="-188436">
              <a:buAutoNum type="romanLcParenR"/>
            </a:pPr>
            <a:endParaRPr lang="en-US" sz="700" dirty="0"/>
          </a:p>
          <a:p>
            <a:pPr marL="188436" indent="-188436">
              <a:buAutoNum type="romanLcParenR"/>
            </a:pPr>
            <a:endParaRPr lang="en-US" sz="700" dirty="0"/>
          </a:p>
          <a:p>
            <a:pPr marL="188436" indent="-188436">
              <a:buAutoNum type="romanLcParenR"/>
            </a:pPr>
            <a:endParaRPr lang="en-US" sz="700" dirty="0"/>
          </a:p>
          <a:p>
            <a:r>
              <a:rPr lang="en-US" sz="700" dirty="0"/>
              <a:t>Bylaws</a:t>
            </a:r>
          </a:p>
          <a:p>
            <a:r>
              <a:rPr lang="en-US" sz="700" dirty="0"/>
              <a:t>i)  Required for civil incorporation</a:t>
            </a:r>
          </a:p>
          <a:p>
            <a:pPr marL="188436" indent="-188436">
              <a:buAutoNum type="romanLcParenR"/>
            </a:pPr>
            <a:endParaRPr lang="en-CA" sz="700" dirty="0"/>
          </a:p>
        </p:txBody>
      </p:sp>
      <p:sp>
        <p:nvSpPr>
          <p:cNvPr id="4" name="Slide Number Placeholder 3"/>
          <p:cNvSpPr>
            <a:spLocks noGrp="1"/>
          </p:cNvSpPr>
          <p:nvPr>
            <p:ph type="sldNum" sz="quarter" idx="10"/>
          </p:nvPr>
        </p:nvSpPr>
        <p:spPr/>
        <p:txBody>
          <a:bodyPr/>
          <a:lstStyle/>
          <a:p>
            <a:fld id="{751B1825-17D3-4888-82E3-5428B941DAFE}" type="slidenum">
              <a:rPr lang="en-CA" smtClean="0"/>
              <a:t>19</a:t>
            </a:fld>
            <a:endParaRPr lang="en-CA" dirty="0"/>
          </a:p>
        </p:txBody>
      </p:sp>
    </p:spTree>
    <p:extLst>
      <p:ext uri="{BB962C8B-B14F-4D97-AF65-F5344CB8AC3E}">
        <p14:creationId xmlns:p14="http://schemas.microsoft.com/office/powerpoint/2010/main" val="796861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25 avril 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25 avril 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25 avril 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r>
              <a:rPr lang="en-US"/>
              <a:t>25 avril 2019</a:t>
            </a:r>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r>
              <a:rPr lang="en-US"/>
              <a:t>25 avril 2019</a:t>
            </a:r>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r>
              <a:rPr lang="en-US"/>
              <a:t>25 avril 2019</a:t>
            </a:r>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25 avril 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25 avril 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25 avril 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25 avril 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25 avril 2019</a:t>
            </a:r>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25 avril 2019</a:t>
            </a:r>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25 avril 2019</a:t>
            </a:r>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25 avril 2019</a:t>
            </a:r>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25 avril 2019</a:t>
            </a:r>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25 avril 2019</a:t>
            </a:r>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25 avril 2019</a:t>
            </a:r>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amp;ehk=aYZhhqy8ezjQhw4UjHDpYA&amp;pid=OfficeInsert"/><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CHI%20Questions.docx"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53.jpg"/><Relationship Id="rId4" Type="http://schemas.openxmlformats.org/officeDocument/2006/relationships/image" Target="../media/image52.jpg"/></Relationships>
</file>

<file path=ppt/slides/_rels/slide6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hyperlink" Target="CHI%20Questions.docx"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5301" y="3541222"/>
            <a:ext cx="10116589" cy="1236159"/>
          </a:xfrm>
        </p:spPr>
        <p:txBody>
          <a:bodyPr>
            <a:normAutofit fontScale="90000"/>
          </a:bodyPr>
          <a:lstStyle/>
          <a:p>
            <a:r>
              <a:rPr lang="en-US" dirty="0"/>
              <a:t>Santé </a:t>
            </a:r>
            <a:r>
              <a:rPr lang="en-US" dirty="0" err="1"/>
              <a:t>catholique</a:t>
            </a:r>
            <a:r>
              <a:rPr lang="en-US" dirty="0"/>
              <a:t> </a:t>
            </a:r>
            <a:r>
              <a:rPr lang="en-US" dirty="0" err="1"/>
              <a:t>internationale</a:t>
            </a:r>
            <a:endParaRPr lang="en-CA" dirty="0"/>
          </a:p>
        </p:txBody>
      </p:sp>
      <p:sp>
        <p:nvSpPr>
          <p:cNvPr id="3" name="Subtitle 2"/>
          <p:cNvSpPr>
            <a:spLocks noGrp="1"/>
          </p:cNvSpPr>
          <p:nvPr>
            <p:ph type="subTitle" idx="1"/>
          </p:nvPr>
        </p:nvSpPr>
        <p:spPr/>
        <p:txBody>
          <a:bodyPr/>
          <a:lstStyle/>
          <a:p>
            <a:pPr algn="ctr"/>
            <a:r>
              <a:rPr lang="fr-FR" dirty="0"/>
              <a:t>Continuer aujourd’hui la mission d’amour et de guérison de Jésus</a:t>
            </a:r>
          </a:p>
          <a:p>
            <a:pPr algn="ctr"/>
            <a:r>
              <a:rPr lang="fr-FR" dirty="0"/>
              <a:t>Le rôle du droit canonique</a:t>
            </a:r>
          </a:p>
        </p:txBody>
      </p:sp>
      <p:pic>
        <p:nvPicPr>
          <p:cNvPr id="4" name="Picture 3" descr="Catholic Health Internation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6544" y="1955597"/>
            <a:ext cx="1420368" cy="1469136"/>
          </a:xfrm>
          <a:prstGeom prst="rect">
            <a:avLst/>
          </a:prstGeom>
        </p:spPr>
      </p:pic>
      <p:sp>
        <p:nvSpPr>
          <p:cNvPr id="9" name="Date Placeholder 8"/>
          <p:cNvSpPr>
            <a:spLocks noGrp="1"/>
          </p:cNvSpPr>
          <p:nvPr>
            <p:ph type="dt" sz="half" idx="10"/>
          </p:nvPr>
        </p:nvSpPr>
        <p:spPr/>
        <p:txBody>
          <a:bodyPr/>
          <a:lstStyle/>
          <a:p>
            <a:r>
              <a:rPr lang="en-US"/>
              <a:t>25 avril 2019</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59867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1" y="609601"/>
            <a:ext cx="10131425" cy="701964"/>
          </a:xfrm>
        </p:spPr>
        <p:txBody>
          <a:bodyPr anchor="t"/>
          <a:lstStyle/>
          <a:p>
            <a:pPr algn="ctr"/>
            <a:r>
              <a:rPr lang="en-CA" dirty="0"/>
              <a:t>Vatican II</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08218" y="1440873"/>
            <a:ext cx="5200073" cy="4899120"/>
          </a:xfrm>
        </p:spPr>
      </p:pic>
      <p:sp>
        <p:nvSpPr>
          <p:cNvPr id="2" name="Date Placeholder 1"/>
          <p:cNvSpPr>
            <a:spLocks noGrp="1"/>
          </p:cNvSpPr>
          <p:nvPr>
            <p:ph type="dt" sz="half" idx="10"/>
          </p:nvPr>
        </p:nvSpPr>
        <p:spPr/>
        <p:txBody>
          <a:bodyPr/>
          <a:lstStyle/>
          <a:p>
            <a:r>
              <a:rPr lang="en-US"/>
              <a:t>25 avril 2019</a:t>
            </a:r>
            <a:endParaRPr lang="en-CA" dirty="0"/>
          </a:p>
        </p:txBody>
      </p:sp>
      <p:sp>
        <p:nvSpPr>
          <p:cNvPr id="3" name="Slide Number Placeholder 2"/>
          <p:cNvSpPr>
            <a:spLocks noGrp="1"/>
          </p:cNvSpPr>
          <p:nvPr>
            <p:ph type="sldNum" sz="quarter" idx="12"/>
          </p:nvPr>
        </p:nvSpPr>
        <p:spPr/>
        <p:txBody>
          <a:bodyPr/>
          <a:lstStyle/>
          <a:p>
            <a:fld id="{9EE957BC-FC6C-4D52-807F-0E3F2D214DAB}" type="slidenum">
              <a:rPr lang="en-CA" smtClean="0"/>
              <a:t>10</a:t>
            </a:fld>
            <a:endParaRPr lang="en-CA" dirty="0"/>
          </a:p>
        </p:txBody>
      </p:sp>
    </p:spTree>
    <p:extLst>
      <p:ext uri="{BB962C8B-B14F-4D97-AF65-F5344CB8AC3E}">
        <p14:creationId xmlns:p14="http://schemas.microsoft.com/office/powerpoint/2010/main" val="3045165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593" y="333606"/>
            <a:ext cx="10559845" cy="689301"/>
          </a:xfrm>
        </p:spPr>
        <p:txBody>
          <a:bodyPr>
            <a:normAutofit fontScale="90000"/>
          </a:bodyPr>
          <a:lstStyle/>
          <a:p>
            <a:r>
              <a:rPr lang="fr-FR" dirty="0"/>
              <a:t>Les soins de santé catholiques – un nouveau modèle</a:t>
            </a:r>
            <a:endParaRPr lang="en-CA"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20810480">
            <a:off x="674518" y="2037268"/>
            <a:ext cx="4341744" cy="2981053"/>
          </a:xfrm>
        </p:spPr>
      </p:pic>
      <p:sp>
        <p:nvSpPr>
          <p:cNvPr id="4" name="Content Placeholder 3"/>
          <p:cNvSpPr>
            <a:spLocks noGrp="1"/>
          </p:cNvSpPr>
          <p:nvPr>
            <p:ph sz="half" idx="2"/>
          </p:nvPr>
        </p:nvSpPr>
        <p:spPr>
          <a:xfrm>
            <a:off x="5392615" y="1447802"/>
            <a:ext cx="6096000" cy="4808536"/>
          </a:xfrm>
        </p:spPr>
        <p:txBody>
          <a:bodyPr>
            <a:normAutofit/>
          </a:bodyPr>
          <a:lstStyle/>
          <a:p>
            <a:r>
              <a:rPr lang="en-CA" sz="2800" b="1" dirty="0">
                <a:solidFill>
                  <a:srgbClr val="FF0000"/>
                </a:solidFill>
              </a:rPr>
              <a:t>Vatican II</a:t>
            </a:r>
          </a:p>
          <a:p>
            <a:pPr lvl="1"/>
            <a:r>
              <a:rPr lang="en-CA" sz="2400" dirty="0"/>
              <a:t>La mission du </a:t>
            </a:r>
            <a:r>
              <a:rPr lang="en-CA" sz="2400" b="1" dirty="0" err="1">
                <a:solidFill>
                  <a:srgbClr val="FF0000"/>
                </a:solidFill>
              </a:rPr>
              <a:t>laïcat</a:t>
            </a:r>
            <a:endParaRPr lang="en-CA" sz="2400" b="1" dirty="0">
              <a:solidFill>
                <a:srgbClr val="FF0000"/>
              </a:solidFill>
            </a:endParaRPr>
          </a:p>
          <a:p>
            <a:pPr lvl="1"/>
            <a:r>
              <a:rPr lang="fr-FR" sz="2400" dirty="0"/>
              <a:t>Demande de l’évêque, conjonction des évêques et des religieuses</a:t>
            </a:r>
            <a:endParaRPr lang="en-CA" sz="2400" dirty="0"/>
          </a:p>
          <a:p>
            <a:pPr lvl="2"/>
            <a:r>
              <a:rPr lang="fr-FR" sz="2000" dirty="0"/>
              <a:t>Par ex., le Partenariat catholique de la santé du Nouveau-Brunswick</a:t>
            </a:r>
            <a:endParaRPr lang="en-CA" sz="2000" dirty="0"/>
          </a:p>
          <a:p>
            <a:pPr lvl="1"/>
            <a:r>
              <a:rPr lang="fr-FR" sz="2400" b="1" dirty="0">
                <a:solidFill>
                  <a:srgbClr val="FF0000"/>
                </a:solidFill>
              </a:rPr>
              <a:t>Œuvres catholiques c. œuvres de catholiques</a:t>
            </a:r>
            <a:endParaRPr lang="en-CA" sz="2800" dirty="0"/>
          </a:p>
        </p:txBody>
      </p:sp>
      <p:sp>
        <p:nvSpPr>
          <p:cNvPr id="3" name="Date Placeholder 2"/>
          <p:cNvSpPr>
            <a:spLocks noGrp="1"/>
          </p:cNvSpPr>
          <p:nvPr>
            <p:ph type="dt" sz="half" idx="10"/>
          </p:nvPr>
        </p:nvSpPr>
        <p:spPr/>
        <p:txBody>
          <a:bodyPr/>
          <a:lstStyle/>
          <a:p>
            <a:r>
              <a:rPr lang="en-US"/>
              <a:t>25 avril 2019</a:t>
            </a:r>
            <a:endParaRPr lang="en-CA" dirty="0"/>
          </a:p>
        </p:txBody>
      </p:sp>
      <p:sp>
        <p:nvSpPr>
          <p:cNvPr id="6" name="Slide Number Placeholder 5"/>
          <p:cNvSpPr>
            <a:spLocks noGrp="1"/>
          </p:cNvSpPr>
          <p:nvPr>
            <p:ph type="sldNum" sz="quarter" idx="12"/>
          </p:nvPr>
        </p:nvSpPr>
        <p:spPr/>
        <p:txBody>
          <a:bodyPr/>
          <a:lstStyle/>
          <a:p>
            <a:fld id="{9EE957BC-FC6C-4D52-807F-0E3F2D214DAB}" type="slidenum">
              <a:rPr lang="en-CA" smtClean="0"/>
              <a:t>11</a:t>
            </a:fld>
            <a:endParaRPr lang="en-CA" dirty="0"/>
          </a:p>
        </p:txBody>
      </p:sp>
    </p:spTree>
    <p:extLst>
      <p:ext uri="{BB962C8B-B14F-4D97-AF65-F5344CB8AC3E}">
        <p14:creationId xmlns:p14="http://schemas.microsoft.com/office/powerpoint/2010/main" val="3309340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25 avril 2019</a:t>
            </a:r>
            <a:endParaRPr lang="en-CA" dirty="0"/>
          </a:p>
        </p:txBody>
      </p:sp>
      <p:sp>
        <p:nvSpPr>
          <p:cNvPr id="6" name="Slide Number Placeholder 5"/>
          <p:cNvSpPr>
            <a:spLocks noGrp="1"/>
          </p:cNvSpPr>
          <p:nvPr>
            <p:ph type="sldNum" sz="quarter" idx="12"/>
          </p:nvPr>
        </p:nvSpPr>
        <p:spPr/>
        <p:txBody>
          <a:bodyPr/>
          <a:lstStyle/>
          <a:p>
            <a:fld id="{9EE957BC-FC6C-4D52-807F-0E3F2D214DAB}" type="slidenum">
              <a:rPr lang="en-CA" smtClean="0"/>
              <a:t>12</a:t>
            </a:fld>
            <a:endParaRPr lang="en-C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67" y="143504"/>
            <a:ext cx="11560233" cy="6795436"/>
          </a:xfrm>
          <a:prstGeom prst="rect">
            <a:avLst/>
          </a:prstGeom>
        </p:spPr>
      </p:pic>
      <p:sp>
        <p:nvSpPr>
          <p:cNvPr id="2" name="TextBox 1">
            <a:extLst>
              <a:ext uri="{FF2B5EF4-FFF2-40B4-BE49-F238E27FC236}">
                <a16:creationId xmlns:a16="http://schemas.microsoft.com/office/drawing/2014/main" id="{4963BC97-9ADB-4F52-8413-B33BD9E68F86}"/>
              </a:ext>
            </a:extLst>
          </p:cNvPr>
          <p:cNvSpPr txBox="1"/>
          <p:nvPr/>
        </p:nvSpPr>
        <p:spPr>
          <a:xfrm>
            <a:off x="3442997" y="1045029"/>
            <a:ext cx="5850294" cy="369332"/>
          </a:xfrm>
          <a:prstGeom prst="rect">
            <a:avLst/>
          </a:prstGeom>
          <a:solidFill>
            <a:schemeClr val="bg1">
              <a:lumMod val="95000"/>
            </a:schemeClr>
          </a:solidFill>
        </p:spPr>
        <p:txBody>
          <a:bodyPr wrap="square" rtlCol="0">
            <a:spAutoFit/>
          </a:bodyPr>
          <a:lstStyle/>
          <a:p>
            <a:pPr algn="ctr"/>
            <a:r>
              <a:rPr lang="fr-FR" b="1" dirty="0">
                <a:solidFill>
                  <a:schemeClr val="accent2">
                    <a:lumMod val="75000"/>
                  </a:schemeClr>
                </a:solidFill>
              </a:rPr>
              <a:t>12 220 religieuses et religieux au Canada (2018)</a:t>
            </a:r>
            <a:endParaRPr lang="en-US" b="1" dirty="0">
              <a:solidFill>
                <a:schemeClr val="accent2">
                  <a:lumMod val="75000"/>
                </a:schemeClr>
              </a:solidFill>
            </a:endParaRPr>
          </a:p>
        </p:txBody>
      </p:sp>
      <p:sp>
        <p:nvSpPr>
          <p:cNvPr id="3" name="TextBox 2">
            <a:extLst>
              <a:ext uri="{FF2B5EF4-FFF2-40B4-BE49-F238E27FC236}">
                <a16:creationId xmlns:a16="http://schemas.microsoft.com/office/drawing/2014/main" id="{6978280F-F3FA-48A2-982C-0781AAFCC989}"/>
              </a:ext>
            </a:extLst>
          </p:cNvPr>
          <p:cNvSpPr txBox="1"/>
          <p:nvPr/>
        </p:nvSpPr>
        <p:spPr>
          <a:xfrm>
            <a:off x="2351313" y="1516998"/>
            <a:ext cx="1847462" cy="1431161"/>
          </a:xfrm>
          <a:prstGeom prst="rect">
            <a:avLst/>
          </a:prstGeom>
          <a:solidFill>
            <a:schemeClr val="bg1">
              <a:lumMod val="95000"/>
            </a:schemeClr>
          </a:solidFill>
        </p:spPr>
        <p:txBody>
          <a:bodyPr wrap="square" rtlCol="0">
            <a:spAutoFit/>
          </a:bodyPr>
          <a:lstStyle/>
          <a:p>
            <a:pPr>
              <a:spcAft>
                <a:spcPts val="600"/>
              </a:spcAft>
            </a:pPr>
            <a:r>
              <a:rPr lang="fr-FR" b="1" dirty="0"/>
              <a:t>L’Ouest</a:t>
            </a:r>
          </a:p>
          <a:p>
            <a:pPr>
              <a:spcAft>
                <a:spcPts val="600"/>
              </a:spcAft>
            </a:pPr>
            <a:r>
              <a:rPr lang="fr-FR" b="1" dirty="0"/>
              <a:t>L’Ontario</a:t>
            </a:r>
          </a:p>
          <a:p>
            <a:pPr>
              <a:spcAft>
                <a:spcPts val="600"/>
              </a:spcAft>
            </a:pPr>
            <a:r>
              <a:rPr lang="fr-FR" b="1" dirty="0"/>
              <a:t>Le Québec</a:t>
            </a:r>
          </a:p>
          <a:p>
            <a:pPr>
              <a:spcAft>
                <a:spcPts val="600"/>
              </a:spcAft>
            </a:pPr>
            <a:r>
              <a:rPr lang="fr-FR" b="1" dirty="0"/>
              <a:t>L’Atlantique</a:t>
            </a:r>
          </a:p>
        </p:txBody>
      </p:sp>
    </p:spTree>
    <p:extLst>
      <p:ext uri="{BB962C8B-B14F-4D97-AF65-F5344CB8AC3E}">
        <p14:creationId xmlns:p14="http://schemas.microsoft.com/office/powerpoint/2010/main" val="141560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Le changement – nous est imposé!</a:t>
            </a:r>
            <a:endParaRPr lang="en-CA" dirty="0"/>
          </a:p>
        </p:txBody>
      </p:sp>
      <p:pic>
        <p:nvPicPr>
          <p:cNvPr id="6" name="Content Placeholder 5" descr="1992: Please Play This Playlist on the Radio – The Farsighte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4630" y="1613836"/>
            <a:ext cx="3778250" cy="3778250"/>
          </a:xfrm>
        </p:spPr>
      </p:pic>
      <p:sp>
        <p:nvSpPr>
          <p:cNvPr id="4" name="Date Placeholder 3"/>
          <p:cNvSpPr>
            <a:spLocks noGrp="1"/>
          </p:cNvSpPr>
          <p:nvPr>
            <p:ph type="dt" sz="half" idx="10"/>
          </p:nvPr>
        </p:nvSpPr>
        <p:spPr/>
        <p:txBody>
          <a:bodyPr/>
          <a:lstStyle/>
          <a:p>
            <a:r>
              <a:rPr lang="en-US"/>
              <a:t>25 avril 2019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13</a:t>
            </a:fld>
            <a:endParaRPr lang="en-US" dirty="0"/>
          </a:p>
        </p:txBody>
      </p:sp>
      <p:sp>
        <p:nvSpPr>
          <p:cNvPr id="7" name="Rectangle 6"/>
          <p:cNvSpPr/>
          <p:nvPr/>
        </p:nvSpPr>
        <p:spPr>
          <a:xfrm>
            <a:off x="3279007" y="5484106"/>
            <a:ext cx="6096000" cy="646331"/>
          </a:xfrm>
          <a:prstGeom prst="rect">
            <a:avLst/>
          </a:prstGeom>
        </p:spPr>
        <p:txBody>
          <a:bodyPr>
            <a:spAutoFit/>
          </a:bodyPr>
          <a:lstStyle/>
          <a:p>
            <a:r>
              <a:rPr lang="fr-FR" b="1" dirty="0">
                <a:solidFill>
                  <a:srgbClr val="555555"/>
                </a:solidFill>
                <a:latin typeface="arial" panose="020B0604020202020204" pitchFamily="34" charset="0"/>
              </a:rPr>
              <a:t>Régionalisation des services de santé au Nouveau-Brunswick : une manœuvre audacieuse</a:t>
            </a:r>
            <a:endParaRPr lang="en-CA" b="1" i="0" dirty="0">
              <a:solidFill>
                <a:srgbClr val="555555"/>
              </a:solidFill>
              <a:effectLst/>
              <a:latin typeface="arial" panose="020B0604020202020204" pitchFamily="34" charset="0"/>
            </a:endParaRPr>
          </a:p>
        </p:txBody>
      </p:sp>
    </p:spTree>
    <p:extLst>
      <p:ext uri="{BB962C8B-B14F-4D97-AF65-F5344CB8AC3E}">
        <p14:creationId xmlns:p14="http://schemas.microsoft.com/office/powerpoint/2010/main" val="2792660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a:t>Continuer </a:t>
            </a:r>
            <a:r>
              <a:rPr lang="en-CA" dirty="0" err="1"/>
              <a:t>notre</a:t>
            </a:r>
            <a:r>
              <a:rPr lang="en-CA" dirty="0"/>
              <a:t> mission</a:t>
            </a:r>
          </a:p>
        </p:txBody>
      </p:sp>
      <p:pic>
        <p:nvPicPr>
          <p:cNvPr id="9" name="Content Placeholder 8" descr="AN Morot – The &lt;strong&gt;Good Samaritan&lt;/strong&gt;"/>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85900" y="1447801"/>
            <a:ext cx="3799680" cy="5190364"/>
          </a:xfrm>
        </p:spPr>
      </p:pic>
      <p:sp>
        <p:nvSpPr>
          <p:cNvPr id="10" name="Content Placeholder 9"/>
          <p:cNvSpPr>
            <a:spLocks noGrp="1"/>
          </p:cNvSpPr>
          <p:nvPr>
            <p:ph sz="half" idx="2"/>
          </p:nvPr>
        </p:nvSpPr>
        <p:spPr>
          <a:xfrm>
            <a:off x="7190746" y="2126222"/>
            <a:ext cx="4637459" cy="3777622"/>
          </a:xfrm>
        </p:spPr>
        <p:txBody>
          <a:bodyPr>
            <a:normAutofit/>
          </a:bodyPr>
          <a:lstStyle/>
          <a:p>
            <a:r>
              <a:rPr lang="fr-FR" sz="2800" dirty="0"/>
              <a:t>« Va et fais de même. »</a:t>
            </a:r>
            <a:endParaRPr lang="en-CA" sz="2600" dirty="0"/>
          </a:p>
          <a:p>
            <a:pPr lvl="1"/>
            <a:r>
              <a:rPr lang="fr-FR" sz="2600" dirty="0"/>
              <a:t>Les parias</a:t>
            </a:r>
          </a:p>
          <a:p>
            <a:pPr lvl="1"/>
            <a:r>
              <a:rPr lang="fr-FR" sz="2600" dirty="0"/>
              <a:t>Ceux et celles qu’on tient pour impurs</a:t>
            </a:r>
          </a:p>
          <a:p>
            <a:pPr lvl="1"/>
            <a:r>
              <a:rPr lang="fr-FR" sz="2600" dirty="0"/>
              <a:t>Les blessures sont nues</a:t>
            </a:r>
          </a:p>
        </p:txBody>
      </p:sp>
      <p:sp>
        <p:nvSpPr>
          <p:cNvPr id="5" name="Date Placeholder 4"/>
          <p:cNvSpPr>
            <a:spLocks noGrp="1"/>
          </p:cNvSpPr>
          <p:nvPr>
            <p:ph type="dt" sz="half" idx="10"/>
          </p:nvPr>
        </p:nvSpPr>
        <p:spPr/>
        <p:txBody>
          <a:bodyPr/>
          <a:lstStyle/>
          <a:p>
            <a:r>
              <a:rPr lang="en-US"/>
              <a:t>25 avril 2019</a:t>
            </a:r>
            <a:endParaRPr lang="en-CA" dirty="0"/>
          </a:p>
        </p:txBody>
      </p:sp>
      <p:sp>
        <p:nvSpPr>
          <p:cNvPr id="6" name="Slide Number Placeholder 5"/>
          <p:cNvSpPr>
            <a:spLocks noGrp="1"/>
          </p:cNvSpPr>
          <p:nvPr>
            <p:ph type="sldNum" sz="quarter" idx="12"/>
          </p:nvPr>
        </p:nvSpPr>
        <p:spPr/>
        <p:txBody>
          <a:bodyPr/>
          <a:lstStyle/>
          <a:p>
            <a:fld id="{9EE957BC-FC6C-4D52-807F-0E3F2D214DAB}" type="slidenum">
              <a:rPr lang="en-CA" smtClean="0"/>
              <a:t>14</a:t>
            </a:fld>
            <a:endParaRPr lang="en-CA" dirty="0"/>
          </a:p>
        </p:txBody>
      </p:sp>
    </p:spTree>
    <p:extLst>
      <p:ext uri="{BB962C8B-B14F-4D97-AF65-F5344CB8AC3E}">
        <p14:creationId xmlns:p14="http://schemas.microsoft.com/office/powerpoint/2010/main" val="360179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3471" y="371185"/>
            <a:ext cx="9404723" cy="781722"/>
          </a:xfrm>
        </p:spPr>
        <p:txBody>
          <a:bodyPr/>
          <a:lstStyle/>
          <a:p>
            <a:r>
              <a:rPr lang="en-US" dirty="0" err="1"/>
              <a:t>Statuts</a:t>
            </a:r>
            <a:r>
              <a:rPr lang="en-US" dirty="0"/>
              <a:t> et </a:t>
            </a:r>
            <a:r>
              <a:rPr lang="en-US" dirty="0" err="1"/>
              <a:t>règlements</a:t>
            </a:r>
            <a:r>
              <a:rPr lang="en-US" dirty="0"/>
              <a:t> </a:t>
            </a:r>
            <a:r>
              <a:rPr lang="en-US" dirty="0" err="1"/>
              <a:t>canoniques</a:t>
            </a:r>
            <a:endParaRPr lang="en-CA" dirty="0"/>
          </a:p>
        </p:txBody>
      </p:sp>
      <p:sp>
        <p:nvSpPr>
          <p:cNvPr id="5" name="Date Placeholder 4"/>
          <p:cNvSpPr>
            <a:spLocks noGrp="1"/>
          </p:cNvSpPr>
          <p:nvPr>
            <p:ph type="dt" sz="half" idx="10"/>
          </p:nvPr>
        </p:nvSpPr>
        <p:spPr/>
        <p:txBody>
          <a:bodyPr/>
          <a:lstStyle/>
          <a:p>
            <a:r>
              <a:rPr lang="en-US"/>
              <a:t>25 avril 2019</a:t>
            </a:r>
            <a:endParaRPr lang="en-CA" dirty="0"/>
          </a:p>
        </p:txBody>
      </p:sp>
      <p:sp>
        <p:nvSpPr>
          <p:cNvPr id="6" name="Slide Number Placeholder 5"/>
          <p:cNvSpPr>
            <a:spLocks noGrp="1"/>
          </p:cNvSpPr>
          <p:nvPr>
            <p:ph type="sldNum" sz="quarter" idx="12"/>
          </p:nvPr>
        </p:nvSpPr>
        <p:spPr/>
        <p:txBody>
          <a:bodyPr/>
          <a:lstStyle/>
          <a:p>
            <a:fld id="{9EE957BC-FC6C-4D52-807F-0E3F2D214DAB}" type="slidenum">
              <a:rPr lang="en-CA" smtClean="0"/>
              <a:t>15</a:t>
            </a:fld>
            <a:endParaRPr lang="en-CA" dirty="0"/>
          </a:p>
        </p:txBody>
      </p:sp>
      <p:graphicFrame>
        <p:nvGraphicFramePr>
          <p:cNvPr id="8" name="Diagram 7"/>
          <p:cNvGraphicFramePr/>
          <p:nvPr>
            <p:extLst>
              <p:ext uri="{D42A27DB-BD31-4B8C-83A1-F6EECF244321}">
                <p14:modId xmlns:p14="http://schemas.microsoft.com/office/powerpoint/2010/main" val="1349413526"/>
              </p:ext>
            </p:extLst>
          </p:nvPr>
        </p:nvGraphicFramePr>
        <p:xfrm>
          <a:off x="2713643" y="115290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202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72428"/>
          </a:xfrm>
        </p:spPr>
        <p:txBody>
          <a:bodyPr>
            <a:normAutofit fontScale="90000"/>
          </a:bodyPr>
          <a:lstStyle/>
          <a:p>
            <a:pPr algn="ctr"/>
            <a:r>
              <a:rPr lang="fr-FR" dirty="0"/>
              <a:t>Une fondation pour soutenir notre mission</a:t>
            </a:r>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58589" y="1537855"/>
            <a:ext cx="7490944" cy="5027256"/>
          </a:xfrm>
        </p:spPr>
      </p:pic>
      <p:sp>
        <p:nvSpPr>
          <p:cNvPr id="3" name="Date Placeholder 2"/>
          <p:cNvSpPr>
            <a:spLocks noGrp="1"/>
          </p:cNvSpPr>
          <p:nvPr>
            <p:ph type="dt" sz="half" idx="10"/>
          </p:nvPr>
        </p:nvSpPr>
        <p:spPr/>
        <p:txBody>
          <a:bodyPr/>
          <a:lstStyle/>
          <a:p>
            <a:r>
              <a:rPr lang="en-US"/>
              <a:t>25 avril 2019</a:t>
            </a:r>
            <a:endParaRPr lang="en-CA" dirty="0"/>
          </a:p>
        </p:txBody>
      </p:sp>
      <p:sp>
        <p:nvSpPr>
          <p:cNvPr id="6" name="Slide Number Placeholder 5"/>
          <p:cNvSpPr>
            <a:spLocks noGrp="1"/>
          </p:cNvSpPr>
          <p:nvPr>
            <p:ph type="sldNum" sz="quarter" idx="12"/>
          </p:nvPr>
        </p:nvSpPr>
        <p:spPr/>
        <p:txBody>
          <a:bodyPr/>
          <a:lstStyle/>
          <a:p>
            <a:fld id="{9EE957BC-FC6C-4D52-807F-0E3F2D214DAB}" type="slidenum">
              <a:rPr lang="en-CA" smtClean="0"/>
              <a:t>16</a:t>
            </a:fld>
            <a:endParaRPr lang="en-CA" dirty="0"/>
          </a:p>
        </p:txBody>
      </p:sp>
    </p:spTree>
    <p:extLst>
      <p:ext uri="{BB962C8B-B14F-4D97-AF65-F5344CB8AC3E}">
        <p14:creationId xmlns:p14="http://schemas.microsoft.com/office/powerpoint/2010/main" val="2189664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La création d’une PJP (parrain)</a:t>
            </a:r>
            <a:endParaRPr lang="en-CA"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20641" y="2589191"/>
            <a:ext cx="3243174" cy="2154683"/>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349262" y="2682752"/>
            <a:ext cx="2665492" cy="3828849"/>
          </a:xfr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0200" y="2057715"/>
            <a:ext cx="3003137" cy="4161490"/>
          </a:xfrm>
          <a:prstGeom prst="rect">
            <a:avLst/>
          </a:prstGeom>
          <a:solidFill>
            <a:schemeClr val="tx1"/>
          </a:solidFill>
        </p:spPr>
      </p:pic>
      <p:sp>
        <p:nvSpPr>
          <p:cNvPr id="3" name="Date Placeholder 2"/>
          <p:cNvSpPr>
            <a:spLocks noGrp="1"/>
          </p:cNvSpPr>
          <p:nvPr>
            <p:ph type="dt" sz="half" idx="10"/>
          </p:nvPr>
        </p:nvSpPr>
        <p:spPr/>
        <p:txBody>
          <a:bodyPr/>
          <a:lstStyle/>
          <a:p>
            <a:r>
              <a:rPr lang="en-US"/>
              <a:t>25 avril 2019</a:t>
            </a:r>
            <a:endParaRPr lang="en-CA" dirty="0"/>
          </a:p>
        </p:txBody>
      </p:sp>
      <p:sp>
        <p:nvSpPr>
          <p:cNvPr id="4" name="Slide Number Placeholder 3"/>
          <p:cNvSpPr>
            <a:spLocks noGrp="1"/>
          </p:cNvSpPr>
          <p:nvPr>
            <p:ph type="sldNum" sz="quarter" idx="12"/>
          </p:nvPr>
        </p:nvSpPr>
        <p:spPr/>
        <p:txBody>
          <a:bodyPr/>
          <a:lstStyle/>
          <a:p>
            <a:fld id="{9EE957BC-FC6C-4D52-807F-0E3F2D214DAB}" type="slidenum">
              <a:rPr lang="en-CA" smtClean="0"/>
              <a:t>17</a:t>
            </a:fld>
            <a:endParaRPr lang="en-CA" dirty="0"/>
          </a:p>
        </p:txBody>
      </p:sp>
    </p:spTree>
    <p:extLst>
      <p:ext uri="{BB962C8B-B14F-4D97-AF65-F5344CB8AC3E}">
        <p14:creationId xmlns:p14="http://schemas.microsoft.com/office/powerpoint/2010/main" val="1601882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92925" y="624110"/>
            <a:ext cx="8911687" cy="781178"/>
          </a:xfrm>
        </p:spPr>
        <p:txBody>
          <a:bodyPr/>
          <a:lstStyle/>
          <a:p>
            <a:r>
              <a:rPr lang="fr-FR" dirty="0"/>
              <a:t>La demande du statut de PJP</a:t>
            </a:r>
            <a:endParaRPr lang="en-CA" dirty="0"/>
          </a:p>
        </p:txBody>
      </p:sp>
      <p:sp>
        <p:nvSpPr>
          <p:cNvPr id="8" name="Content Placeholder 7"/>
          <p:cNvSpPr>
            <a:spLocks noGrp="1"/>
          </p:cNvSpPr>
          <p:nvPr>
            <p:ph idx="1"/>
          </p:nvPr>
        </p:nvSpPr>
        <p:spPr/>
        <p:txBody>
          <a:bodyPr>
            <a:normAutofit lnSpcReduction="10000"/>
          </a:bodyPr>
          <a:lstStyle/>
          <a:p>
            <a:r>
              <a:rPr lang="fr-FR" dirty="0"/>
              <a:t>Demande présentée par l’institut religieux</a:t>
            </a:r>
          </a:p>
          <a:p>
            <a:r>
              <a:rPr lang="fr-FR" dirty="0"/>
              <a:t>Le choix d’un statut juridique (diocésain, national, pontifical)</a:t>
            </a:r>
          </a:p>
          <a:p>
            <a:pPr lvl="1"/>
            <a:r>
              <a:rPr lang="fr-FR" dirty="0"/>
              <a:t>Fusions, collaboration, coentreprise</a:t>
            </a:r>
          </a:p>
          <a:p>
            <a:r>
              <a:rPr lang="fr-FR" dirty="0"/>
              <a:t>L’apostolat (l’œuvre) a-t-il un avenir?</a:t>
            </a:r>
          </a:p>
          <a:p>
            <a:r>
              <a:rPr lang="fr-FR" dirty="0"/>
              <a:t>Consultation</a:t>
            </a:r>
          </a:p>
          <a:p>
            <a:pPr lvl="1"/>
            <a:r>
              <a:rPr lang="fr-FR" dirty="0"/>
              <a:t>L’évêque du diocèse</a:t>
            </a:r>
          </a:p>
          <a:p>
            <a:r>
              <a:rPr lang="fr-FR" dirty="0"/>
              <a:t>Composer avec le patrimoine stable</a:t>
            </a:r>
          </a:p>
          <a:p>
            <a:r>
              <a:rPr lang="fr-FR" dirty="0"/>
              <a:t>Les pouvoirs réservés</a:t>
            </a:r>
          </a:p>
          <a:p>
            <a:r>
              <a:rPr lang="fr-FR" dirty="0"/>
              <a:t>Un engagement en matière de formation</a:t>
            </a:r>
          </a:p>
          <a:p>
            <a:r>
              <a:rPr lang="fr-FR" dirty="0"/>
              <a:t>Les rapports annuels</a:t>
            </a:r>
          </a:p>
        </p:txBody>
      </p:sp>
      <p:sp>
        <p:nvSpPr>
          <p:cNvPr id="5" name="Date Placeholder 4"/>
          <p:cNvSpPr>
            <a:spLocks noGrp="1"/>
          </p:cNvSpPr>
          <p:nvPr>
            <p:ph type="dt" sz="half" idx="10"/>
          </p:nvPr>
        </p:nvSpPr>
        <p:spPr/>
        <p:txBody>
          <a:bodyPr/>
          <a:lstStyle/>
          <a:p>
            <a:r>
              <a:rPr lang="en-US"/>
              <a:t>25 avril 2019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244756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Des structures de reddition de comptes</a:t>
            </a:r>
            <a:endParaRPr lang="en-CA" dirty="0"/>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46111" y="1822482"/>
            <a:ext cx="3262128" cy="4692581"/>
          </a:xfrm>
        </p:spPr>
      </p:pic>
      <p:pic>
        <p:nvPicPr>
          <p:cNvPr id="11"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06593" y="1880015"/>
            <a:ext cx="6484146" cy="4295746"/>
          </a:xfrm>
        </p:spPr>
      </p:pic>
      <p:sp>
        <p:nvSpPr>
          <p:cNvPr id="3" name="Date Placeholder 2"/>
          <p:cNvSpPr>
            <a:spLocks noGrp="1"/>
          </p:cNvSpPr>
          <p:nvPr>
            <p:ph type="dt" sz="half" idx="10"/>
          </p:nvPr>
        </p:nvSpPr>
        <p:spPr/>
        <p:txBody>
          <a:bodyPr/>
          <a:lstStyle/>
          <a:p>
            <a:r>
              <a:rPr lang="en-US"/>
              <a:t>25 avril 2019</a:t>
            </a:r>
            <a:endParaRPr lang="en-CA" dirty="0"/>
          </a:p>
        </p:txBody>
      </p:sp>
      <p:sp>
        <p:nvSpPr>
          <p:cNvPr id="4" name="Slide Number Placeholder 3"/>
          <p:cNvSpPr>
            <a:spLocks noGrp="1"/>
          </p:cNvSpPr>
          <p:nvPr>
            <p:ph type="sldNum" sz="quarter" idx="12"/>
          </p:nvPr>
        </p:nvSpPr>
        <p:spPr/>
        <p:txBody>
          <a:bodyPr/>
          <a:lstStyle/>
          <a:p>
            <a:fld id="{9EE957BC-FC6C-4D52-807F-0E3F2D214DAB}" type="slidenum">
              <a:rPr lang="en-CA" smtClean="0"/>
              <a:t>19</a:t>
            </a:fld>
            <a:endParaRPr lang="en-CA" dirty="0"/>
          </a:p>
        </p:txBody>
      </p:sp>
    </p:spTree>
    <p:extLst>
      <p:ext uri="{BB962C8B-B14F-4D97-AF65-F5344CB8AC3E}">
        <p14:creationId xmlns:p14="http://schemas.microsoft.com/office/powerpoint/2010/main" val="297002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ntroductions"/>
          <p:cNvPicPr>
            <a:picLocks noGrp="1" noChangeAspect="1"/>
          </p:cNvPicPr>
          <p:nvPr>
            <p:ph idx="1"/>
          </p:nvPr>
        </p:nvPicPr>
        <p:blipFill rotWithShape="1">
          <a:blip r:embed="rId2">
            <a:extLst>
              <a:ext uri="{28A0092B-C50C-407E-A947-70E740481C1C}">
                <a14:useLocalDpi xmlns:a14="http://schemas.microsoft.com/office/drawing/2010/main" val="0"/>
              </a:ext>
            </a:extLst>
          </a:blip>
          <a:srcRect l="8036" t="3713" r="9105" b="10696"/>
          <a:stretch/>
        </p:blipFill>
        <p:spPr>
          <a:xfrm>
            <a:off x="1819175" y="318427"/>
            <a:ext cx="8373979" cy="6137371"/>
          </a:xfrm>
        </p:spPr>
      </p:pic>
      <p:sp>
        <p:nvSpPr>
          <p:cNvPr id="4" name="Date Placeholder 3"/>
          <p:cNvSpPr>
            <a:spLocks noGrp="1"/>
          </p:cNvSpPr>
          <p:nvPr>
            <p:ph type="dt" sz="half" idx="10"/>
          </p:nvPr>
        </p:nvSpPr>
        <p:spPr/>
        <p:txBody>
          <a:bodyPr/>
          <a:lstStyle/>
          <a:p>
            <a:r>
              <a:rPr lang="en-US"/>
              <a:t>25 avril 2019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657429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Les qualités des œuvres parrainées</a:t>
            </a:r>
            <a:endParaRPr lang="en-CA"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8428" y="1905000"/>
            <a:ext cx="6688763" cy="3964420"/>
          </a:xfrm>
        </p:spPr>
      </p:pic>
      <p:sp>
        <p:nvSpPr>
          <p:cNvPr id="4" name="Content Placeholder 3"/>
          <p:cNvSpPr>
            <a:spLocks noGrp="1"/>
          </p:cNvSpPr>
          <p:nvPr>
            <p:ph sz="half" idx="2"/>
          </p:nvPr>
        </p:nvSpPr>
        <p:spPr>
          <a:xfrm>
            <a:off x="7190747" y="2126221"/>
            <a:ext cx="4313864" cy="4374611"/>
          </a:xfrm>
        </p:spPr>
        <p:txBody>
          <a:bodyPr>
            <a:normAutofit lnSpcReduction="10000"/>
          </a:bodyPr>
          <a:lstStyle/>
          <a:p>
            <a:r>
              <a:rPr lang="fr-FR" sz="3200" dirty="0"/>
              <a:t>Un objectif réellement utile</a:t>
            </a:r>
          </a:p>
          <a:p>
            <a:r>
              <a:rPr lang="fr-FR" sz="3200" dirty="0"/>
              <a:t>Des moyens suffisants</a:t>
            </a:r>
          </a:p>
          <a:p>
            <a:r>
              <a:rPr lang="fr-FR" sz="3200" dirty="0"/>
              <a:t>La qualité</a:t>
            </a:r>
          </a:p>
          <a:p>
            <a:r>
              <a:rPr lang="fr-FR" sz="3200" dirty="0"/>
              <a:t>La formation</a:t>
            </a:r>
          </a:p>
          <a:p>
            <a:r>
              <a:rPr lang="fr-FR" sz="3200" dirty="0"/>
              <a:t>En lien avec l’évêque</a:t>
            </a:r>
          </a:p>
        </p:txBody>
      </p:sp>
      <p:sp>
        <p:nvSpPr>
          <p:cNvPr id="3" name="Date Placeholder 2"/>
          <p:cNvSpPr>
            <a:spLocks noGrp="1"/>
          </p:cNvSpPr>
          <p:nvPr>
            <p:ph type="dt" sz="half" idx="10"/>
          </p:nvPr>
        </p:nvSpPr>
        <p:spPr/>
        <p:txBody>
          <a:bodyPr/>
          <a:lstStyle/>
          <a:p>
            <a:r>
              <a:rPr lang="en-US"/>
              <a:t>25 avril 2019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20</a:t>
            </a:fld>
            <a:endParaRPr lang="en-US" dirty="0"/>
          </a:p>
        </p:txBody>
      </p:sp>
      <p:sp>
        <p:nvSpPr>
          <p:cNvPr id="7" name="TextBox 6">
            <a:extLst>
              <a:ext uri="{FF2B5EF4-FFF2-40B4-BE49-F238E27FC236}">
                <a16:creationId xmlns:a16="http://schemas.microsoft.com/office/drawing/2014/main" id="{7B07551B-D200-4CFC-864B-F53DDE61AEC9}"/>
              </a:ext>
            </a:extLst>
          </p:cNvPr>
          <p:cNvSpPr txBox="1"/>
          <p:nvPr/>
        </p:nvSpPr>
        <p:spPr>
          <a:xfrm>
            <a:off x="2151252" y="3349690"/>
            <a:ext cx="3135085"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n-US" sz="4800" b="1" dirty="0">
                <a:solidFill>
                  <a:srgbClr val="C00000"/>
                </a:solidFill>
              </a:rPr>
              <a:t>La </a:t>
            </a:r>
            <a:r>
              <a:rPr lang="en-US" sz="4800" b="1" dirty="0" err="1">
                <a:solidFill>
                  <a:srgbClr val="C00000"/>
                </a:solidFill>
              </a:rPr>
              <a:t>qualité</a:t>
            </a:r>
            <a:endParaRPr lang="en-US" sz="4800" b="1" dirty="0">
              <a:solidFill>
                <a:srgbClr val="C00000"/>
              </a:solidFill>
            </a:endParaRPr>
          </a:p>
        </p:txBody>
      </p:sp>
    </p:spTree>
    <p:extLst>
      <p:ext uri="{BB962C8B-B14F-4D97-AF65-F5344CB8AC3E}">
        <p14:creationId xmlns:p14="http://schemas.microsoft.com/office/powerpoint/2010/main" val="1884091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Le </a:t>
            </a:r>
            <a:r>
              <a:rPr lang="en-CA" dirty="0" err="1"/>
              <a:t>rôle</a:t>
            </a:r>
            <a:r>
              <a:rPr lang="en-CA" dirty="0"/>
              <a:t> de </a:t>
            </a:r>
            <a:r>
              <a:rPr lang="en-CA" dirty="0" err="1"/>
              <a:t>l’évêque</a:t>
            </a:r>
            <a:endParaRPr lang="en-CA"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6023" y="2071268"/>
            <a:ext cx="4357621" cy="3689452"/>
          </a:xfrm>
        </p:spPr>
      </p:pic>
      <p:sp>
        <p:nvSpPr>
          <p:cNvPr id="6" name="Content Placeholder 5"/>
          <p:cNvSpPr>
            <a:spLocks noGrp="1"/>
          </p:cNvSpPr>
          <p:nvPr>
            <p:ph sz="half" idx="2"/>
          </p:nvPr>
        </p:nvSpPr>
        <p:spPr>
          <a:xfrm>
            <a:off x="5370898" y="1819175"/>
            <a:ext cx="6651056" cy="4966636"/>
          </a:xfrm>
        </p:spPr>
        <p:txBody>
          <a:bodyPr>
            <a:normAutofit/>
          </a:bodyPr>
          <a:lstStyle/>
          <a:p>
            <a:r>
              <a:rPr lang="fr-FR" sz="2000" dirty="0"/>
              <a:t>Porter le nom de « catholique »</a:t>
            </a:r>
          </a:p>
          <a:p>
            <a:r>
              <a:rPr lang="fr-FR" sz="2000" dirty="0"/>
              <a:t>Il interprète le Guide d’éthique de la santé</a:t>
            </a:r>
          </a:p>
          <a:p>
            <a:r>
              <a:rPr lang="fr-FR" sz="2000" dirty="0"/>
              <a:t>Conscient </a:t>
            </a:r>
          </a:p>
          <a:p>
            <a:pPr lvl="1"/>
            <a:r>
              <a:rPr lang="fr-FR" sz="1800" dirty="0"/>
              <a:t>Partenariats</a:t>
            </a:r>
          </a:p>
          <a:p>
            <a:r>
              <a:rPr lang="fr-FR" sz="2000" dirty="0"/>
              <a:t>L’aliénation d’une propriété</a:t>
            </a:r>
          </a:p>
          <a:p>
            <a:pPr lvl="1"/>
            <a:r>
              <a:rPr lang="fr-FR" sz="1800" b="1" dirty="0">
                <a:solidFill>
                  <a:srgbClr val="FF0000"/>
                </a:solidFill>
              </a:rPr>
              <a:t>5 583 159 $</a:t>
            </a:r>
            <a:r>
              <a:rPr lang="fr-FR" sz="1800" dirty="0"/>
              <a:t> canadiens à l’intérieur du territoire de la Conférence épiscopale. Ce montant est ajusté chaque année en fonction du coût de la vie au Canada.</a:t>
            </a:r>
          </a:p>
          <a:p>
            <a:pPr lvl="1"/>
            <a:r>
              <a:rPr lang="fr-FR" sz="1800" dirty="0"/>
              <a:t>Le service pastoral (l’aumônerie)</a:t>
            </a:r>
          </a:p>
          <a:p>
            <a:pPr lvl="2"/>
            <a:endParaRPr lang="en-CA" dirty="0"/>
          </a:p>
        </p:txBody>
      </p:sp>
      <p:sp>
        <p:nvSpPr>
          <p:cNvPr id="2" name="Date Placeholder 1"/>
          <p:cNvSpPr>
            <a:spLocks noGrp="1"/>
          </p:cNvSpPr>
          <p:nvPr>
            <p:ph type="dt" sz="half" idx="10"/>
          </p:nvPr>
        </p:nvSpPr>
        <p:spPr/>
        <p:txBody>
          <a:bodyPr/>
          <a:lstStyle/>
          <a:p>
            <a:r>
              <a:rPr lang="en-US"/>
              <a:t>25 avril 2019</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326162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Le droit canon et l’administration</a:t>
            </a:r>
            <a:endParaRPr lang="en-CA"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10343" y="1967593"/>
            <a:ext cx="3592286" cy="3592286"/>
          </a:xfrm>
        </p:spPr>
      </p:pic>
      <p:sp>
        <p:nvSpPr>
          <p:cNvPr id="4" name="Content Placeholder 3"/>
          <p:cNvSpPr>
            <a:spLocks noGrp="1"/>
          </p:cNvSpPr>
          <p:nvPr>
            <p:ph sz="half" idx="2"/>
          </p:nvPr>
        </p:nvSpPr>
        <p:spPr>
          <a:xfrm>
            <a:off x="5029201" y="1554480"/>
            <a:ext cx="6640830" cy="4701857"/>
          </a:xfrm>
        </p:spPr>
        <p:txBody>
          <a:bodyPr>
            <a:normAutofit/>
          </a:bodyPr>
          <a:lstStyle/>
          <a:p>
            <a:r>
              <a:rPr lang="en-CA" sz="2400" b="1" dirty="0">
                <a:solidFill>
                  <a:srgbClr val="FF0000"/>
                </a:solidFill>
              </a:rPr>
              <a:t>Ordinaire</a:t>
            </a:r>
          </a:p>
          <a:p>
            <a:pPr lvl="1"/>
            <a:r>
              <a:rPr lang="en-CA" sz="1800" dirty="0" err="1"/>
              <a:t>Récurrente</a:t>
            </a:r>
            <a:endParaRPr lang="en-CA" sz="1800" dirty="0"/>
          </a:p>
          <a:p>
            <a:r>
              <a:rPr lang="fr-FR" sz="2400" b="1" dirty="0">
                <a:solidFill>
                  <a:srgbClr val="FF0000"/>
                </a:solidFill>
              </a:rPr>
              <a:t>Les actes d’administration plus importants</a:t>
            </a:r>
          </a:p>
          <a:p>
            <a:pPr lvl="1">
              <a:buClr>
                <a:srgbClr val="353535"/>
              </a:buClr>
            </a:pPr>
            <a:r>
              <a:rPr lang="fr-CA" sz="1800" b="1" dirty="0">
                <a:solidFill>
                  <a:srgbClr val="FF0000"/>
                </a:solidFill>
              </a:rPr>
              <a:t>Can. 1277  « Pour les actes d’administration plus importants, </a:t>
            </a:r>
            <a:r>
              <a:rPr lang="fr-CA" sz="1800" dirty="0">
                <a:solidFill>
                  <a:prstClr val="black">
                    <a:lumMod val="75000"/>
                    <a:lumOff val="25000"/>
                  </a:prstClr>
                </a:solidFill>
              </a:rPr>
              <a:t>compte tenu de l’état économique du diocèse, </a:t>
            </a:r>
            <a:r>
              <a:rPr lang="fr-CA" sz="1800" b="1" dirty="0">
                <a:solidFill>
                  <a:srgbClr val="FF0000"/>
                </a:solidFill>
              </a:rPr>
              <a:t>l’Évêque diocésain doit entendre le conseil pour les affaires économiques et le collège des consulteurs pour les actes d’administration extraordinaires</a:t>
            </a:r>
            <a:r>
              <a:rPr lang="fr-CA" sz="1800" dirty="0">
                <a:solidFill>
                  <a:prstClr val="black">
                    <a:lumMod val="75000"/>
                    <a:lumOff val="25000"/>
                  </a:prstClr>
                </a:solidFill>
              </a:rPr>
              <a:t>… Il appartient à la </a:t>
            </a:r>
            <a:r>
              <a:rPr lang="fr-CA" sz="1800" b="1" dirty="0">
                <a:solidFill>
                  <a:srgbClr val="FF0000"/>
                </a:solidFill>
              </a:rPr>
              <a:t>conférence des Évêques </a:t>
            </a:r>
            <a:r>
              <a:rPr lang="fr-CA" sz="1800" dirty="0">
                <a:solidFill>
                  <a:prstClr val="black">
                    <a:lumMod val="75000"/>
                    <a:lumOff val="25000"/>
                  </a:prstClr>
                </a:solidFill>
              </a:rPr>
              <a:t>de préciser quels sont les actes qui relèvent de </a:t>
            </a:r>
            <a:r>
              <a:rPr lang="fr-CA" sz="1800" b="1" dirty="0">
                <a:solidFill>
                  <a:srgbClr val="FF0000"/>
                </a:solidFill>
              </a:rPr>
              <a:t>l’administration extraordinaire</a:t>
            </a:r>
            <a:r>
              <a:rPr lang="fr-CA" sz="1800" dirty="0">
                <a:solidFill>
                  <a:prstClr val="black">
                    <a:lumMod val="75000"/>
                    <a:lumOff val="25000"/>
                  </a:prstClr>
                </a:solidFill>
              </a:rPr>
              <a:t>. »</a:t>
            </a:r>
            <a:endParaRPr lang="en-US" sz="1800" dirty="0">
              <a:solidFill>
                <a:prstClr val="black">
                  <a:lumMod val="75000"/>
                  <a:lumOff val="25000"/>
                </a:prstClr>
              </a:solidFill>
            </a:endParaRPr>
          </a:p>
        </p:txBody>
      </p:sp>
      <p:sp>
        <p:nvSpPr>
          <p:cNvPr id="3" name="Date Placeholder 2"/>
          <p:cNvSpPr>
            <a:spLocks noGrp="1"/>
          </p:cNvSpPr>
          <p:nvPr>
            <p:ph type="dt" sz="half" idx="10"/>
          </p:nvPr>
        </p:nvSpPr>
        <p:spPr/>
        <p:txBody>
          <a:bodyPr/>
          <a:lstStyle/>
          <a:p>
            <a:r>
              <a:rPr lang="en-US"/>
              <a:t>25 avril 2019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673734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284" y="624110"/>
            <a:ext cx="9528327" cy="1280890"/>
          </a:xfrm>
        </p:spPr>
        <p:txBody>
          <a:bodyPr/>
          <a:lstStyle/>
          <a:p>
            <a:r>
              <a:rPr lang="en-CA" dirty="0" err="1"/>
              <a:t>Quand</a:t>
            </a:r>
            <a:r>
              <a:rPr lang="en-CA" dirty="0"/>
              <a:t> </a:t>
            </a:r>
            <a:r>
              <a:rPr lang="en-CA" dirty="0" err="1"/>
              <a:t>l’ordinaire</a:t>
            </a:r>
            <a:r>
              <a:rPr lang="en-CA" dirty="0"/>
              <a:t> </a:t>
            </a:r>
            <a:r>
              <a:rPr lang="en-CA" dirty="0" err="1"/>
              <a:t>devient</a:t>
            </a:r>
            <a:r>
              <a:rPr lang="en-CA" dirty="0"/>
              <a:t> extraordinaire</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6111" y="2335836"/>
            <a:ext cx="4395787" cy="3325200"/>
          </a:xfrm>
        </p:spPr>
      </p:pic>
      <p:sp>
        <p:nvSpPr>
          <p:cNvPr id="4" name="Content Placeholder 3"/>
          <p:cNvSpPr>
            <a:spLocks noGrp="1"/>
          </p:cNvSpPr>
          <p:nvPr>
            <p:ph sz="half" idx="2"/>
          </p:nvPr>
        </p:nvSpPr>
        <p:spPr>
          <a:xfrm>
            <a:off x="5654493" y="1853248"/>
            <a:ext cx="5706927" cy="4403089"/>
          </a:xfrm>
        </p:spPr>
        <p:txBody>
          <a:bodyPr>
            <a:normAutofit/>
          </a:bodyPr>
          <a:lstStyle/>
          <a:p>
            <a:r>
              <a:rPr lang="fr-FR" sz="3200" b="1" dirty="0">
                <a:solidFill>
                  <a:srgbClr val="FF0000"/>
                </a:solidFill>
              </a:rPr>
              <a:t>Les placements</a:t>
            </a:r>
          </a:p>
          <a:p>
            <a:pPr lvl="1"/>
            <a:r>
              <a:rPr lang="fr-FR" sz="3000" dirty="0">
                <a:solidFill>
                  <a:schemeClr val="tx1"/>
                </a:solidFill>
              </a:rPr>
              <a:t>Les garanties</a:t>
            </a:r>
          </a:p>
          <a:p>
            <a:r>
              <a:rPr lang="fr-FR" sz="3200" b="1" dirty="0">
                <a:solidFill>
                  <a:srgbClr val="FF0000"/>
                </a:solidFill>
              </a:rPr>
              <a:t>Les litiges</a:t>
            </a:r>
          </a:p>
          <a:p>
            <a:r>
              <a:rPr lang="fr-FR" sz="3200" b="1" dirty="0">
                <a:solidFill>
                  <a:srgbClr val="FF0000"/>
                </a:solidFill>
              </a:rPr>
              <a:t>Les assurances</a:t>
            </a:r>
          </a:p>
        </p:txBody>
      </p:sp>
      <p:sp>
        <p:nvSpPr>
          <p:cNvPr id="3" name="Date Placeholder 2"/>
          <p:cNvSpPr>
            <a:spLocks noGrp="1"/>
          </p:cNvSpPr>
          <p:nvPr>
            <p:ph type="dt" sz="half" idx="10"/>
          </p:nvPr>
        </p:nvSpPr>
        <p:spPr/>
        <p:txBody>
          <a:bodyPr/>
          <a:lstStyle/>
          <a:p>
            <a:r>
              <a:rPr lang="en-US"/>
              <a:t>25 avril 2019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171364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671" y="199453"/>
            <a:ext cx="9404723" cy="758862"/>
          </a:xfrm>
        </p:spPr>
        <p:txBody>
          <a:bodyPr/>
          <a:lstStyle/>
          <a:p>
            <a:r>
              <a:rPr lang="en-US" dirty="0"/>
              <a:t>Les </a:t>
            </a:r>
            <a:r>
              <a:rPr lang="en-US" dirty="0" err="1"/>
              <a:t>lois</a:t>
            </a:r>
            <a:r>
              <a:rPr lang="en-US" dirty="0"/>
              <a:t> et </a:t>
            </a:r>
            <a:r>
              <a:rPr lang="en-US" dirty="0" err="1"/>
              <a:t>l’administration</a:t>
            </a:r>
            <a:endParaRPr lang="en-CA" dirty="0"/>
          </a:p>
        </p:txBody>
      </p:sp>
      <p:sp>
        <p:nvSpPr>
          <p:cNvPr id="6" name="Content Placeholder 5"/>
          <p:cNvSpPr>
            <a:spLocks noGrp="1"/>
          </p:cNvSpPr>
          <p:nvPr>
            <p:ph idx="1"/>
          </p:nvPr>
        </p:nvSpPr>
        <p:spPr>
          <a:xfrm>
            <a:off x="1186314" y="1420930"/>
            <a:ext cx="10767060" cy="5173979"/>
          </a:xfrm>
        </p:spPr>
        <p:txBody>
          <a:bodyPr>
            <a:normAutofit fontScale="92500" lnSpcReduction="10000"/>
          </a:bodyPr>
          <a:lstStyle/>
          <a:p>
            <a:r>
              <a:rPr lang="fr-FR" sz="2800" b="1" dirty="0">
                <a:solidFill>
                  <a:srgbClr val="FF0000"/>
                </a:solidFill>
              </a:rPr>
              <a:t>Serment d’office </a:t>
            </a:r>
            <a:r>
              <a:rPr lang="fr-FR" sz="2800" dirty="0">
                <a:solidFill>
                  <a:schemeClr val="tx1"/>
                </a:solidFill>
              </a:rPr>
              <a:t>d’être de bons et fidèles administrateurs        (c. 1283.1)</a:t>
            </a:r>
          </a:p>
          <a:p>
            <a:r>
              <a:rPr lang="fr-FR" sz="2800" dirty="0">
                <a:solidFill>
                  <a:schemeClr val="tx1"/>
                </a:solidFill>
              </a:rPr>
              <a:t>Préparer un </a:t>
            </a:r>
            <a:r>
              <a:rPr lang="fr-FR" sz="2800" b="1" dirty="0">
                <a:solidFill>
                  <a:srgbClr val="FF0000"/>
                </a:solidFill>
              </a:rPr>
              <a:t>inventaire </a:t>
            </a:r>
            <a:r>
              <a:rPr lang="fr-FR" sz="2800" dirty="0">
                <a:solidFill>
                  <a:schemeClr val="tx1"/>
                </a:solidFill>
              </a:rPr>
              <a:t>exact et détaillé (c. 1283.2)</a:t>
            </a:r>
          </a:p>
          <a:p>
            <a:r>
              <a:rPr lang="fr-FR" sz="2800" b="1" dirty="0">
                <a:solidFill>
                  <a:srgbClr val="FF0000"/>
                </a:solidFill>
              </a:rPr>
              <a:t>Respecter </a:t>
            </a:r>
            <a:r>
              <a:rPr lang="fr-FR" sz="2800" dirty="0">
                <a:solidFill>
                  <a:schemeClr val="tx1"/>
                </a:solidFill>
              </a:rPr>
              <a:t>les intentions des donateurs </a:t>
            </a:r>
            <a:r>
              <a:rPr lang="fr-FR" sz="2800" b="1" dirty="0">
                <a:solidFill>
                  <a:srgbClr val="FF0000"/>
                </a:solidFill>
              </a:rPr>
              <a:t>(c. 1267.3)</a:t>
            </a:r>
          </a:p>
          <a:p>
            <a:r>
              <a:rPr lang="fr-FR" sz="2800" b="1" dirty="0">
                <a:solidFill>
                  <a:srgbClr val="FF0000"/>
                </a:solidFill>
              </a:rPr>
              <a:t>Respecter la législation civile à l’endroit du personnel </a:t>
            </a:r>
            <a:r>
              <a:rPr lang="fr-FR" sz="2800" dirty="0">
                <a:solidFill>
                  <a:schemeClr val="tx1"/>
                </a:solidFill>
              </a:rPr>
              <a:t>(c. 1286)</a:t>
            </a:r>
          </a:p>
          <a:p>
            <a:r>
              <a:rPr lang="fr-FR" sz="2800" dirty="0">
                <a:solidFill>
                  <a:schemeClr val="tx1"/>
                </a:solidFill>
              </a:rPr>
              <a:t>Veiller à ce que les biens ne subissent aucun dommage et </a:t>
            </a:r>
            <a:r>
              <a:rPr lang="fr-FR" sz="2800" b="1" dirty="0">
                <a:solidFill>
                  <a:srgbClr val="FF0000"/>
                </a:solidFill>
              </a:rPr>
              <a:t>prendre les assurances qui conviennent </a:t>
            </a:r>
            <a:r>
              <a:rPr lang="fr-FR" sz="2800" dirty="0">
                <a:solidFill>
                  <a:schemeClr val="tx1"/>
                </a:solidFill>
              </a:rPr>
              <a:t>(c. 1284.2.1)</a:t>
            </a:r>
          </a:p>
          <a:p>
            <a:r>
              <a:rPr lang="fr-FR" sz="2800" b="1" dirty="0">
                <a:solidFill>
                  <a:srgbClr val="FF0000"/>
                </a:solidFill>
              </a:rPr>
              <a:t>Protéger en droit civil la propriété des biens ecclésiastiques    </a:t>
            </a:r>
            <a:r>
              <a:rPr lang="fr-FR" sz="2800" dirty="0">
                <a:solidFill>
                  <a:schemeClr val="tx1"/>
                </a:solidFill>
              </a:rPr>
              <a:t>(c. 1284.2.2)</a:t>
            </a:r>
          </a:p>
          <a:p>
            <a:r>
              <a:rPr lang="fr-FR" sz="2800" b="1" dirty="0">
                <a:solidFill>
                  <a:srgbClr val="FF0000"/>
                </a:solidFill>
              </a:rPr>
              <a:t>Observer les dispositions du droit civil et du droit canonique dans toutes les transactions </a:t>
            </a:r>
            <a:r>
              <a:rPr lang="fr-FR" sz="2800" dirty="0">
                <a:solidFill>
                  <a:schemeClr val="tx1"/>
                </a:solidFill>
              </a:rPr>
              <a:t>(c. 1284.2.3)</a:t>
            </a:r>
          </a:p>
          <a:p>
            <a:pPr marL="0" indent="0">
              <a:buNone/>
            </a:pPr>
            <a:endParaRPr lang="en-CA" sz="2800" b="1" dirty="0">
              <a:solidFill>
                <a:srgbClr val="FF0000"/>
              </a:solidFill>
            </a:endParaRPr>
          </a:p>
        </p:txBody>
      </p:sp>
      <p:sp>
        <p:nvSpPr>
          <p:cNvPr id="3" name="Date Placeholder 2"/>
          <p:cNvSpPr>
            <a:spLocks noGrp="1"/>
          </p:cNvSpPr>
          <p:nvPr>
            <p:ph type="dt" sz="half" idx="10"/>
          </p:nvPr>
        </p:nvSpPr>
        <p:spPr/>
        <p:txBody>
          <a:bodyPr/>
          <a:lstStyle/>
          <a:p>
            <a:r>
              <a:rPr lang="en-US"/>
              <a:t>25 avril 2019</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518125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567" y="186821"/>
            <a:ext cx="9404723" cy="804582"/>
          </a:xfrm>
        </p:spPr>
        <p:txBody>
          <a:bodyPr/>
          <a:lstStyle/>
          <a:p>
            <a:r>
              <a:rPr lang="en-CA" dirty="0"/>
              <a:t>Les </a:t>
            </a:r>
            <a:r>
              <a:rPr lang="en-CA" dirty="0" err="1"/>
              <a:t>lois</a:t>
            </a:r>
            <a:r>
              <a:rPr lang="en-CA" dirty="0"/>
              <a:t> et </a:t>
            </a:r>
            <a:r>
              <a:rPr lang="en-CA" dirty="0" err="1"/>
              <a:t>l’administration</a:t>
            </a:r>
            <a:endParaRPr lang="en-CA" dirty="0"/>
          </a:p>
        </p:txBody>
      </p:sp>
      <p:sp>
        <p:nvSpPr>
          <p:cNvPr id="3" name="Content Placeholder 2"/>
          <p:cNvSpPr>
            <a:spLocks noGrp="1"/>
          </p:cNvSpPr>
          <p:nvPr>
            <p:ph idx="1"/>
          </p:nvPr>
        </p:nvSpPr>
        <p:spPr>
          <a:xfrm>
            <a:off x="1166943" y="1382429"/>
            <a:ext cx="11025057" cy="5173979"/>
          </a:xfrm>
        </p:spPr>
        <p:txBody>
          <a:bodyPr>
            <a:normAutofit fontScale="92500"/>
          </a:bodyPr>
          <a:lstStyle/>
          <a:p>
            <a:endParaRPr lang="en-CA" sz="2800" b="1" dirty="0">
              <a:solidFill>
                <a:srgbClr val="FF0000"/>
              </a:solidFill>
            </a:endParaRPr>
          </a:p>
          <a:p>
            <a:r>
              <a:rPr lang="fr-FR" sz="2800" b="1" dirty="0">
                <a:solidFill>
                  <a:srgbClr val="FF0000"/>
                </a:solidFill>
              </a:rPr>
              <a:t>Percevoir </a:t>
            </a:r>
            <a:r>
              <a:rPr lang="fr-FR" sz="2800" dirty="0">
                <a:solidFill>
                  <a:schemeClr val="tx1"/>
                </a:solidFill>
              </a:rPr>
              <a:t>les revenus (c. 1284.2.4)</a:t>
            </a:r>
          </a:p>
          <a:p>
            <a:r>
              <a:rPr lang="fr-FR" sz="2800" b="1" dirty="0">
                <a:solidFill>
                  <a:srgbClr val="FF0000"/>
                </a:solidFill>
              </a:rPr>
              <a:t>Rembourser ses dettes </a:t>
            </a:r>
            <a:r>
              <a:rPr lang="fr-FR" sz="2800" dirty="0">
                <a:solidFill>
                  <a:schemeClr val="tx1"/>
                </a:solidFill>
              </a:rPr>
              <a:t>(intérêt et capital) (c. 1284.2.5)</a:t>
            </a:r>
          </a:p>
          <a:p>
            <a:r>
              <a:rPr lang="fr-FR" sz="2800" dirty="0">
                <a:solidFill>
                  <a:schemeClr val="tx1"/>
                </a:solidFill>
              </a:rPr>
              <a:t>Faire des placements </a:t>
            </a:r>
            <a:r>
              <a:rPr lang="fr-FR" sz="2800" b="1" dirty="0">
                <a:solidFill>
                  <a:srgbClr val="FF0000"/>
                </a:solidFill>
              </a:rPr>
              <a:t>sûrs </a:t>
            </a:r>
            <a:r>
              <a:rPr lang="fr-FR" sz="2800" dirty="0">
                <a:solidFill>
                  <a:schemeClr val="tx1"/>
                </a:solidFill>
              </a:rPr>
              <a:t>(c. 1285.2.6)</a:t>
            </a:r>
          </a:p>
          <a:p>
            <a:r>
              <a:rPr lang="fr-FR" sz="2800" dirty="0">
                <a:solidFill>
                  <a:schemeClr val="tx1"/>
                </a:solidFill>
              </a:rPr>
              <a:t>Préparer des </a:t>
            </a:r>
            <a:r>
              <a:rPr lang="fr-FR" sz="2800" b="1" dirty="0">
                <a:solidFill>
                  <a:srgbClr val="FF0000"/>
                </a:solidFill>
              </a:rPr>
              <a:t>rapports annuels </a:t>
            </a:r>
            <a:r>
              <a:rPr lang="fr-FR" sz="2800" dirty="0">
                <a:solidFill>
                  <a:schemeClr val="tx1"/>
                </a:solidFill>
              </a:rPr>
              <a:t>(c. 1284.2.8)</a:t>
            </a:r>
          </a:p>
          <a:p>
            <a:r>
              <a:rPr lang="fr-FR" sz="2800" dirty="0">
                <a:solidFill>
                  <a:schemeClr val="tx1"/>
                </a:solidFill>
              </a:rPr>
              <a:t>Conserver </a:t>
            </a:r>
            <a:r>
              <a:rPr lang="fr-FR" sz="2800" b="1" dirty="0">
                <a:solidFill>
                  <a:srgbClr val="FF0000"/>
                </a:solidFill>
              </a:rPr>
              <a:t>les documents et les archives </a:t>
            </a:r>
            <a:r>
              <a:rPr lang="fr-FR" sz="2800" dirty="0">
                <a:solidFill>
                  <a:schemeClr val="tx1"/>
                </a:solidFill>
              </a:rPr>
              <a:t>(c. 1284.2.9)</a:t>
            </a:r>
          </a:p>
          <a:p>
            <a:r>
              <a:rPr lang="fr-FR" sz="2800" dirty="0">
                <a:solidFill>
                  <a:schemeClr val="tx1"/>
                </a:solidFill>
              </a:rPr>
              <a:t>Préparer des </a:t>
            </a:r>
            <a:r>
              <a:rPr lang="fr-FR" sz="2800" b="1" dirty="0">
                <a:solidFill>
                  <a:srgbClr val="FF0000"/>
                </a:solidFill>
              </a:rPr>
              <a:t>budgets annuels </a:t>
            </a:r>
            <a:r>
              <a:rPr lang="fr-FR" sz="2800" dirty="0">
                <a:solidFill>
                  <a:schemeClr val="tx1"/>
                </a:solidFill>
              </a:rPr>
              <a:t>(c. 1284.3)</a:t>
            </a:r>
          </a:p>
          <a:p>
            <a:r>
              <a:rPr lang="fr-FR" sz="2800" dirty="0">
                <a:solidFill>
                  <a:schemeClr val="tx1"/>
                </a:solidFill>
              </a:rPr>
              <a:t>Rendre compte aux fidèles </a:t>
            </a:r>
            <a:r>
              <a:rPr lang="fr-FR" sz="2800" b="1" dirty="0">
                <a:solidFill>
                  <a:srgbClr val="FF0000"/>
                </a:solidFill>
              </a:rPr>
              <a:t>de l’usage des dons </a:t>
            </a:r>
            <a:r>
              <a:rPr lang="fr-FR" sz="2800" dirty="0">
                <a:solidFill>
                  <a:schemeClr val="tx1"/>
                </a:solidFill>
              </a:rPr>
              <a:t>(c. 1287.2)</a:t>
            </a:r>
          </a:p>
          <a:p>
            <a:r>
              <a:rPr lang="fr-FR" sz="2800" dirty="0">
                <a:solidFill>
                  <a:schemeClr val="tx1"/>
                </a:solidFill>
              </a:rPr>
              <a:t>Obtenir la </a:t>
            </a:r>
            <a:r>
              <a:rPr lang="fr-FR" sz="2800" b="1" dirty="0">
                <a:solidFill>
                  <a:srgbClr val="FF0000"/>
                </a:solidFill>
              </a:rPr>
              <a:t>permission de l’Évêque avant </a:t>
            </a:r>
            <a:r>
              <a:rPr lang="fr-FR" sz="2800" dirty="0">
                <a:solidFill>
                  <a:schemeClr val="tx1"/>
                </a:solidFill>
              </a:rPr>
              <a:t>d’engager un procès ou de répondre à une citation </a:t>
            </a:r>
            <a:r>
              <a:rPr lang="fr-FR" sz="2800" b="1" dirty="0">
                <a:solidFill>
                  <a:srgbClr val="FF0000"/>
                </a:solidFill>
              </a:rPr>
              <a:t>en justice au civil </a:t>
            </a:r>
            <a:r>
              <a:rPr lang="fr-FR" sz="2800" dirty="0">
                <a:solidFill>
                  <a:schemeClr val="tx1"/>
                </a:solidFill>
              </a:rPr>
              <a:t>(c. 1288)</a:t>
            </a:r>
          </a:p>
          <a:p>
            <a:endParaRPr lang="en-CA" dirty="0"/>
          </a:p>
        </p:txBody>
      </p:sp>
      <p:sp>
        <p:nvSpPr>
          <p:cNvPr id="4" name="Date Placeholder 3"/>
          <p:cNvSpPr>
            <a:spLocks noGrp="1"/>
          </p:cNvSpPr>
          <p:nvPr>
            <p:ph type="dt" sz="half" idx="10"/>
          </p:nvPr>
        </p:nvSpPr>
        <p:spPr/>
        <p:txBody>
          <a:bodyPr/>
          <a:lstStyle/>
          <a:p>
            <a:r>
              <a:rPr lang="en-US"/>
              <a:t>25 avril 2019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841884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LA PERLE DE GRAND PRIX </a:t>
            </a:r>
            <a:br>
              <a:rPr lang="fr-FR" dirty="0"/>
            </a:br>
            <a:r>
              <a:rPr lang="fr-FR" dirty="0"/>
              <a:t>Des outils pour mesurer l’identité catholique </a:t>
            </a:r>
            <a:br>
              <a:rPr lang="fr-FR" dirty="0"/>
            </a:br>
            <a:r>
              <a:rPr lang="en-CA" sz="2400" dirty="0"/>
              <a:t>(Morrisey 2011)</a:t>
            </a:r>
            <a:br>
              <a:rPr lang="en-CA" dirty="0"/>
            </a:br>
            <a:endParaRPr lang="en-CA"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76727" y="2351716"/>
            <a:ext cx="5222374" cy="3700167"/>
          </a:xfrm>
        </p:spPr>
      </p:pic>
      <p:sp>
        <p:nvSpPr>
          <p:cNvPr id="6" name="Content Placeholder 5"/>
          <p:cNvSpPr>
            <a:spLocks noGrp="1"/>
          </p:cNvSpPr>
          <p:nvPr>
            <p:ph sz="half" idx="2"/>
          </p:nvPr>
        </p:nvSpPr>
        <p:spPr>
          <a:xfrm>
            <a:off x="5654493" y="2056092"/>
            <a:ext cx="5969817" cy="4200245"/>
          </a:xfrm>
        </p:spPr>
        <p:txBody>
          <a:bodyPr>
            <a:normAutofit/>
          </a:bodyPr>
          <a:lstStyle/>
          <a:p>
            <a:r>
              <a:rPr lang="fr-FR" sz="2800" b="1" dirty="0">
                <a:solidFill>
                  <a:srgbClr val="FF0000"/>
                </a:solidFill>
              </a:rPr>
              <a:t>Les critères juridiques</a:t>
            </a:r>
          </a:p>
          <a:p>
            <a:pPr lvl="1"/>
            <a:r>
              <a:rPr lang="fr-FR" sz="2600" dirty="0">
                <a:solidFill>
                  <a:schemeClr val="tx1"/>
                </a:solidFill>
              </a:rPr>
              <a:t>La priorité donnée à la mission</a:t>
            </a:r>
          </a:p>
          <a:p>
            <a:pPr lvl="1"/>
            <a:r>
              <a:rPr lang="fr-FR" sz="2600" dirty="0">
                <a:solidFill>
                  <a:schemeClr val="tx1"/>
                </a:solidFill>
              </a:rPr>
              <a:t>L’administration</a:t>
            </a:r>
          </a:p>
          <a:p>
            <a:pPr lvl="1"/>
            <a:r>
              <a:rPr lang="fr-FR" sz="2600" dirty="0">
                <a:solidFill>
                  <a:schemeClr val="tx1"/>
                </a:solidFill>
              </a:rPr>
              <a:t>Les pouvoir réservés</a:t>
            </a:r>
          </a:p>
          <a:p>
            <a:r>
              <a:rPr lang="fr-FR" sz="2800" b="1" dirty="0">
                <a:solidFill>
                  <a:srgbClr val="FF0000"/>
                </a:solidFill>
              </a:rPr>
              <a:t>Les critères d’engagement institutionnel</a:t>
            </a:r>
          </a:p>
        </p:txBody>
      </p:sp>
      <p:sp>
        <p:nvSpPr>
          <p:cNvPr id="3" name="Date Placeholder 2"/>
          <p:cNvSpPr>
            <a:spLocks noGrp="1"/>
          </p:cNvSpPr>
          <p:nvPr>
            <p:ph type="dt" sz="half" idx="10"/>
          </p:nvPr>
        </p:nvSpPr>
        <p:spPr/>
        <p:txBody>
          <a:bodyPr/>
          <a:lstStyle/>
          <a:p>
            <a:r>
              <a:rPr lang="en-US"/>
              <a:t>25 avril 2019</a:t>
            </a:r>
            <a:endParaRPr lang="en-CA" dirty="0"/>
          </a:p>
        </p:txBody>
      </p:sp>
      <p:sp>
        <p:nvSpPr>
          <p:cNvPr id="4" name="Slide Number Placeholder 3"/>
          <p:cNvSpPr>
            <a:spLocks noGrp="1"/>
          </p:cNvSpPr>
          <p:nvPr>
            <p:ph type="sldNum" sz="quarter" idx="12"/>
          </p:nvPr>
        </p:nvSpPr>
        <p:spPr/>
        <p:txBody>
          <a:bodyPr/>
          <a:lstStyle/>
          <a:p>
            <a:fld id="{B5870B61-49FC-4A41-B8C6-9F8A119A42B4}" type="slidenum">
              <a:rPr lang="en-CA" smtClean="0"/>
              <a:t>26</a:t>
            </a:fld>
            <a:endParaRPr lang="en-CA" dirty="0"/>
          </a:p>
        </p:txBody>
      </p:sp>
    </p:spTree>
    <p:extLst>
      <p:ext uri="{BB962C8B-B14F-4D97-AF65-F5344CB8AC3E}">
        <p14:creationId xmlns:p14="http://schemas.microsoft.com/office/powerpoint/2010/main" val="196774795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The Concept of Reserved Powers Explained With Proper Exampl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0982" y="355412"/>
            <a:ext cx="9401694" cy="6267796"/>
          </a:xfrm>
        </p:spPr>
      </p:pic>
      <p:sp>
        <p:nvSpPr>
          <p:cNvPr id="6" name="Slide Number Placeholder 5"/>
          <p:cNvSpPr>
            <a:spLocks noGrp="1"/>
          </p:cNvSpPr>
          <p:nvPr>
            <p:ph type="sldNum" sz="quarter" idx="12"/>
          </p:nvPr>
        </p:nvSpPr>
        <p:spPr>
          <a:xfrm>
            <a:off x="531812" y="769121"/>
            <a:ext cx="779767" cy="365125"/>
          </a:xfrm>
        </p:spPr>
        <p:txBody>
          <a:bodyPr/>
          <a:lstStyle/>
          <a:p>
            <a:fld id="{D57F1E4F-1CFF-5643-939E-217C01CDF565}" type="slidenum">
              <a:rPr lang="en-US" sz="3600" b="1" smtClean="0">
                <a:solidFill>
                  <a:schemeClr val="bg1"/>
                </a:solidFill>
              </a:rPr>
              <a:pPr/>
              <a:t>27</a:t>
            </a:fld>
            <a:endParaRPr lang="en-US" sz="3600" b="1" dirty="0">
              <a:solidFill>
                <a:schemeClr val="bg1"/>
              </a:solidFill>
            </a:endParaRPr>
          </a:p>
        </p:txBody>
      </p:sp>
      <p:sp>
        <p:nvSpPr>
          <p:cNvPr id="2" name="TextBox 1">
            <a:extLst>
              <a:ext uri="{FF2B5EF4-FFF2-40B4-BE49-F238E27FC236}">
                <a16:creationId xmlns:a16="http://schemas.microsoft.com/office/drawing/2014/main" id="{9D7722BE-CC9B-43CC-BAF8-C1666B55981F}"/>
              </a:ext>
            </a:extLst>
          </p:cNvPr>
          <p:cNvSpPr txBox="1"/>
          <p:nvPr/>
        </p:nvSpPr>
        <p:spPr>
          <a:xfrm>
            <a:off x="2295331" y="4730621"/>
            <a:ext cx="8397551" cy="1569660"/>
          </a:xfrm>
          <a:prstGeom prst="rect">
            <a:avLst/>
          </a:prstGeom>
          <a:noFill/>
        </p:spPr>
        <p:txBody>
          <a:bodyPr wrap="square" rtlCol="0">
            <a:spAutoFit/>
          </a:bodyPr>
          <a:lstStyle/>
          <a:p>
            <a:r>
              <a:rPr lang="fr-FR" sz="3200" b="1">
                <a:solidFill>
                  <a:schemeClr val="bg1"/>
                </a:solidFill>
              </a:rPr>
              <a:t>Les pouvoirs qui ne sont pas octroyés directement par la Constitution portent le nom de « pouvoirs réservés ».</a:t>
            </a:r>
            <a:endParaRPr lang="en-US" sz="3200" b="1" dirty="0">
              <a:solidFill>
                <a:schemeClr val="bg1"/>
              </a:solidFill>
            </a:endParaRPr>
          </a:p>
        </p:txBody>
      </p:sp>
    </p:spTree>
    <p:extLst>
      <p:ext uri="{BB962C8B-B14F-4D97-AF65-F5344CB8AC3E}">
        <p14:creationId xmlns:p14="http://schemas.microsoft.com/office/powerpoint/2010/main" val="448996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003" y="624110"/>
            <a:ext cx="9757610" cy="1280890"/>
          </a:xfrm>
        </p:spPr>
        <p:txBody>
          <a:bodyPr/>
          <a:lstStyle/>
          <a:p>
            <a:r>
              <a:rPr lang="fr-FR" dirty="0"/>
              <a:t>L’identité catholique : les pouvoirs réservés </a:t>
            </a:r>
            <a:r>
              <a:rPr lang="en-CA" sz="2400" dirty="0"/>
              <a:t>(Morrisey, 2011)</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68718987"/>
              </p:ext>
            </p:extLst>
          </p:nvPr>
        </p:nvGraphicFramePr>
        <p:xfrm>
          <a:off x="2082994" y="1687513"/>
          <a:ext cx="975761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r>
              <a:rPr lang="en-US"/>
              <a:t>25 avril 2019</a:t>
            </a:r>
            <a:endParaRPr lang="en-CA" dirty="0"/>
          </a:p>
        </p:txBody>
      </p:sp>
      <p:sp>
        <p:nvSpPr>
          <p:cNvPr id="4" name="Slide Number Placeholder 3"/>
          <p:cNvSpPr>
            <a:spLocks noGrp="1"/>
          </p:cNvSpPr>
          <p:nvPr>
            <p:ph type="sldNum" sz="quarter" idx="12"/>
          </p:nvPr>
        </p:nvSpPr>
        <p:spPr/>
        <p:txBody>
          <a:bodyPr/>
          <a:lstStyle/>
          <a:p>
            <a:fld id="{B5870B61-49FC-4A41-B8C6-9F8A119A42B4}" type="slidenum">
              <a:rPr lang="en-CA" smtClean="0"/>
              <a:t>28</a:t>
            </a:fld>
            <a:endParaRPr lang="en-CA" dirty="0"/>
          </a:p>
        </p:txBody>
      </p:sp>
      <p:sp>
        <p:nvSpPr>
          <p:cNvPr id="5" name="TextBox 4">
            <a:extLst>
              <a:ext uri="{FF2B5EF4-FFF2-40B4-BE49-F238E27FC236}">
                <a16:creationId xmlns:a16="http://schemas.microsoft.com/office/drawing/2014/main" id="{CDE214CD-43E1-48BC-86AC-84600D3653CF}"/>
              </a:ext>
            </a:extLst>
          </p:cNvPr>
          <p:cNvSpPr txBox="1"/>
          <p:nvPr/>
        </p:nvSpPr>
        <p:spPr>
          <a:xfrm>
            <a:off x="5888778" y="1816645"/>
            <a:ext cx="2146041" cy="1384995"/>
          </a:xfrm>
          <a:prstGeom prst="rect">
            <a:avLst/>
          </a:prstGeom>
          <a:solidFill>
            <a:srgbClr val="FF0000"/>
          </a:solidFill>
        </p:spPr>
        <p:txBody>
          <a:bodyPr wrap="square" rtlCol="0">
            <a:spAutoFit/>
          </a:bodyPr>
          <a:lstStyle/>
          <a:p>
            <a:r>
              <a:rPr lang="fr-FR" sz="2800" dirty="0">
                <a:solidFill>
                  <a:schemeClr val="bg1"/>
                </a:solidFill>
              </a:rPr>
              <a:t>Les pouvoirs réservés </a:t>
            </a:r>
            <a:endParaRPr lang="en-US" sz="2800" dirty="0">
              <a:solidFill>
                <a:schemeClr val="bg1"/>
              </a:solidFill>
            </a:endParaRPr>
          </a:p>
        </p:txBody>
      </p:sp>
    </p:spTree>
    <p:extLst>
      <p:ext uri="{BB962C8B-B14F-4D97-AF65-F5344CB8AC3E}">
        <p14:creationId xmlns:p14="http://schemas.microsoft.com/office/powerpoint/2010/main" val="18445221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045" y="624110"/>
            <a:ext cx="9631567" cy="1280890"/>
          </a:xfrm>
        </p:spPr>
        <p:txBody>
          <a:bodyPr/>
          <a:lstStyle/>
          <a:p>
            <a:r>
              <a:rPr lang="fr-FR" dirty="0"/>
              <a:t>L’identité catholique : les pouvoirs réservés </a:t>
            </a:r>
            <a:r>
              <a:rPr lang="en-CA" sz="2400" dirty="0"/>
              <a:t>(Morrisey, 2011)</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77519"/>
              </p:ext>
            </p:extLst>
          </p:nvPr>
        </p:nvGraphicFramePr>
        <p:xfrm>
          <a:off x="2280289" y="1969510"/>
          <a:ext cx="89471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r>
              <a:rPr lang="en-US"/>
              <a:t>25 avril 2019</a:t>
            </a:r>
            <a:endParaRPr lang="en-CA" dirty="0"/>
          </a:p>
        </p:txBody>
      </p:sp>
      <p:sp>
        <p:nvSpPr>
          <p:cNvPr id="5" name="Slide Number Placeholder 4"/>
          <p:cNvSpPr>
            <a:spLocks noGrp="1"/>
          </p:cNvSpPr>
          <p:nvPr>
            <p:ph type="sldNum" sz="quarter" idx="12"/>
          </p:nvPr>
        </p:nvSpPr>
        <p:spPr/>
        <p:txBody>
          <a:bodyPr/>
          <a:lstStyle/>
          <a:p>
            <a:fld id="{B5870B61-49FC-4A41-B8C6-9F8A119A42B4}" type="slidenum">
              <a:rPr lang="en-CA" smtClean="0"/>
              <a:t>29</a:t>
            </a:fld>
            <a:endParaRPr lang="en-CA" dirty="0"/>
          </a:p>
        </p:txBody>
      </p:sp>
    </p:spTree>
    <p:extLst>
      <p:ext uri="{BB962C8B-B14F-4D97-AF65-F5344CB8AC3E}">
        <p14:creationId xmlns:p14="http://schemas.microsoft.com/office/powerpoint/2010/main" val="1177290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274" y="329899"/>
            <a:ext cx="8911687" cy="823008"/>
          </a:xfrm>
        </p:spPr>
        <p:txBody>
          <a:bodyPr/>
          <a:lstStyle/>
          <a:p>
            <a:r>
              <a:rPr lang="fr-FR" dirty="0"/>
              <a:t>Un ordre du jour flexible</a:t>
            </a:r>
            <a:endParaRPr lang="en-CA" dirty="0"/>
          </a:p>
        </p:txBody>
      </p:sp>
      <p:pic>
        <p:nvPicPr>
          <p:cNvPr id="6" name="Content Placeholder 5" descr="Seminar: The Simplification of Marriage Nullity Procedur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91881" y="2244724"/>
            <a:ext cx="1885203" cy="3294075"/>
          </a:xfrm>
        </p:spPr>
      </p:pic>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sp>
        <p:nvSpPr>
          <p:cNvPr id="8" name="TextBox 7"/>
          <p:cNvSpPr txBox="1"/>
          <p:nvPr/>
        </p:nvSpPr>
        <p:spPr>
          <a:xfrm>
            <a:off x="9087954" y="5707286"/>
            <a:ext cx="2783134" cy="923330"/>
          </a:xfrm>
          <a:prstGeom prst="rect">
            <a:avLst/>
          </a:prstGeom>
          <a:noFill/>
        </p:spPr>
        <p:txBody>
          <a:bodyPr wrap="none" rtlCol="0">
            <a:spAutoFit/>
          </a:bodyPr>
          <a:lstStyle/>
          <a:p>
            <a:pPr algn="ctr"/>
            <a:r>
              <a:rPr lang="fr-FR" dirty="0"/>
              <a:t>Le parrainage. </a:t>
            </a:r>
          </a:p>
          <a:p>
            <a:pPr algn="ctr"/>
            <a:r>
              <a:rPr lang="fr-FR" dirty="0"/>
              <a:t>Naviguer dans </a:t>
            </a:r>
          </a:p>
          <a:p>
            <a:pPr algn="ctr"/>
            <a:r>
              <a:rPr lang="fr-FR" dirty="0"/>
              <a:t>les eaux du parrainage</a:t>
            </a:r>
            <a:endParaRPr lang="en-CA"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602" y="1273771"/>
            <a:ext cx="2096653" cy="3056779"/>
          </a:xfrm>
          <a:prstGeom prst="rect">
            <a:avLst/>
          </a:prstGeom>
        </p:spPr>
      </p:pic>
      <p:pic>
        <p:nvPicPr>
          <p:cNvPr id="10" name="Picture 9" descr="quackenbus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203" y="1823369"/>
            <a:ext cx="2030128" cy="2896316"/>
          </a:xfrm>
          <a:prstGeom prst="rect">
            <a:avLst/>
          </a:prstGeom>
        </p:spPr>
      </p:pic>
      <p:sp>
        <p:nvSpPr>
          <p:cNvPr id="11" name="TextBox 10"/>
          <p:cNvSpPr txBox="1"/>
          <p:nvPr/>
        </p:nvSpPr>
        <p:spPr>
          <a:xfrm>
            <a:off x="5536002" y="4913079"/>
            <a:ext cx="1595309" cy="369332"/>
          </a:xfrm>
          <a:prstGeom prst="rect">
            <a:avLst/>
          </a:prstGeom>
          <a:noFill/>
        </p:spPr>
        <p:txBody>
          <a:bodyPr wrap="none" rtlCol="0">
            <a:spAutoFit/>
          </a:bodyPr>
          <a:lstStyle/>
          <a:p>
            <a:r>
              <a:rPr lang="en-CA" dirty="0"/>
              <a:t>La formation</a:t>
            </a:r>
          </a:p>
        </p:txBody>
      </p:sp>
      <p:sp>
        <p:nvSpPr>
          <p:cNvPr id="12" name="TextBox 11"/>
          <p:cNvSpPr txBox="1"/>
          <p:nvPr/>
        </p:nvSpPr>
        <p:spPr>
          <a:xfrm>
            <a:off x="1685011" y="4451414"/>
            <a:ext cx="1986441" cy="923330"/>
          </a:xfrm>
          <a:prstGeom prst="rect">
            <a:avLst/>
          </a:prstGeom>
          <a:noFill/>
        </p:spPr>
        <p:txBody>
          <a:bodyPr wrap="none" rtlCol="0">
            <a:spAutoFit/>
          </a:bodyPr>
          <a:lstStyle/>
          <a:p>
            <a:pPr algn="ctr"/>
            <a:r>
              <a:rPr lang="fr-FR" dirty="0"/>
              <a:t>Le parrainage </a:t>
            </a:r>
          </a:p>
          <a:p>
            <a:pPr algn="ctr"/>
            <a:r>
              <a:rPr lang="fr-FR" dirty="0"/>
              <a:t>et le </a:t>
            </a:r>
          </a:p>
          <a:p>
            <a:pPr algn="ctr"/>
            <a:r>
              <a:rPr lang="fr-FR" dirty="0"/>
              <a:t>droit canonique</a:t>
            </a:r>
            <a:endParaRPr lang="en-CA" dirty="0"/>
          </a:p>
        </p:txBody>
      </p:sp>
    </p:spTree>
    <p:extLst>
      <p:ext uri="{BB962C8B-B14F-4D97-AF65-F5344CB8AC3E}">
        <p14:creationId xmlns:p14="http://schemas.microsoft.com/office/powerpoint/2010/main" val="3393419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0311" y="624110"/>
            <a:ext cx="9764302" cy="1280890"/>
          </a:xfrm>
        </p:spPr>
        <p:txBody>
          <a:bodyPr/>
          <a:lstStyle/>
          <a:p>
            <a:r>
              <a:rPr lang="fr-FR" dirty="0"/>
              <a:t>L’identité catholique : les pouvoirs réservés </a:t>
            </a:r>
            <a:r>
              <a:rPr lang="en-CA" sz="2400" dirty="0"/>
              <a:t>(Morrisey, 2011)</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6281935"/>
              </p:ext>
            </p:extLst>
          </p:nvPr>
        </p:nvGraphicFramePr>
        <p:xfrm>
          <a:off x="2113965" y="2036494"/>
          <a:ext cx="89471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r>
              <a:rPr lang="en-US"/>
              <a:t>25 avril 2019</a:t>
            </a:r>
            <a:endParaRPr lang="en-CA" dirty="0"/>
          </a:p>
        </p:txBody>
      </p:sp>
      <p:sp>
        <p:nvSpPr>
          <p:cNvPr id="4" name="Slide Number Placeholder 3"/>
          <p:cNvSpPr>
            <a:spLocks noGrp="1"/>
          </p:cNvSpPr>
          <p:nvPr>
            <p:ph type="sldNum" sz="quarter" idx="12"/>
          </p:nvPr>
        </p:nvSpPr>
        <p:spPr/>
        <p:txBody>
          <a:bodyPr/>
          <a:lstStyle/>
          <a:p>
            <a:fld id="{B5870B61-49FC-4A41-B8C6-9F8A119A42B4}" type="slidenum">
              <a:rPr lang="en-CA" smtClean="0"/>
              <a:t>30</a:t>
            </a:fld>
            <a:endParaRPr lang="en-CA" dirty="0"/>
          </a:p>
        </p:txBody>
      </p:sp>
    </p:spTree>
    <p:extLst>
      <p:ext uri="{BB962C8B-B14F-4D97-AF65-F5344CB8AC3E}">
        <p14:creationId xmlns:p14="http://schemas.microsoft.com/office/powerpoint/2010/main" val="15585792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3" y="624110"/>
            <a:ext cx="9705309" cy="1280890"/>
          </a:xfrm>
        </p:spPr>
        <p:txBody>
          <a:bodyPr/>
          <a:lstStyle/>
          <a:p>
            <a:r>
              <a:rPr lang="fr-FR" dirty="0"/>
              <a:t>L’identité catholique : les pouvoirs réservés </a:t>
            </a:r>
            <a:r>
              <a:rPr lang="en-CA" sz="2400" dirty="0"/>
              <a:t>(Morrisey, 2011)</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3062312"/>
              </p:ext>
            </p:extLst>
          </p:nvPr>
        </p:nvGraphicFramePr>
        <p:xfrm>
          <a:off x="1103313" y="1564105"/>
          <a:ext cx="10110120" cy="5017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r>
              <a:rPr lang="en-US"/>
              <a:t>25 avril 2019</a:t>
            </a:r>
            <a:endParaRPr lang="en-CA" dirty="0"/>
          </a:p>
        </p:txBody>
      </p:sp>
      <p:sp>
        <p:nvSpPr>
          <p:cNvPr id="5" name="Slide Number Placeholder 4"/>
          <p:cNvSpPr>
            <a:spLocks noGrp="1"/>
          </p:cNvSpPr>
          <p:nvPr>
            <p:ph type="sldNum" sz="quarter" idx="12"/>
          </p:nvPr>
        </p:nvSpPr>
        <p:spPr/>
        <p:txBody>
          <a:bodyPr/>
          <a:lstStyle/>
          <a:p>
            <a:fld id="{B5870B61-49FC-4A41-B8C6-9F8A119A42B4}" type="slidenum">
              <a:rPr lang="en-CA" smtClean="0"/>
              <a:t>31</a:t>
            </a:fld>
            <a:endParaRPr lang="en-CA" dirty="0"/>
          </a:p>
        </p:txBody>
      </p:sp>
    </p:spTree>
    <p:extLst>
      <p:ext uri="{BB962C8B-B14F-4D97-AF65-F5344CB8AC3E}">
        <p14:creationId xmlns:p14="http://schemas.microsoft.com/office/powerpoint/2010/main" val="318602155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16424" y="3125755"/>
            <a:ext cx="184731" cy="369332"/>
          </a:xfrm>
          <a:prstGeom prst="rect">
            <a:avLst/>
          </a:prstGeom>
          <a:noFill/>
        </p:spPr>
        <p:txBody>
          <a:bodyPr wrap="none" rtlCol="0">
            <a:spAutoFit/>
          </a:bodyPr>
          <a:lstStyle/>
          <a:p>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0289635"/>
              </p:ext>
            </p:extLst>
          </p:nvPr>
        </p:nvGraphicFramePr>
        <p:xfrm>
          <a:off x="1103312" y="1436914"/>
          <a:ext cx="10261374"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r>
              <a:rPr lang="en-US"/>
              <a:t>25 avril 2019</a:t>
            </a:r>
            <a:endParaRPr lang="en-CA" dirty="0"/>
          </a:p>
        </p:txBody>
      </p:sp>
      <p:sp>
        <p:nvSpPr>
          <p:cNvPr id="5" name="Slide Number Placeholder 4"/>
          <p:cNvSpPr>
            <a:spLocks noGrp="1"/>
          </p:cNvSpPr>
          <p:nvPr>
            <p:ph type="sldNum" sz="quarter" idx="12"/>
          </p:nvPr>
        </p:nvSpPr>
        <p:spPr/>
        <p:txBody>
          <a:bodyPr/>
          <a:lstStyle/>
          <a:p>
            <a:fld id="{9EE957BC-FC6C-4D52-807F-0E3F2D214DAB}" type="slidenum">
              <a:rPr lang="en-CA" smtClean="0"/>
              <a:t>32</a:t>
            </a:fld>
            <a:endParaRPr lang="en-CA" dirty="0"/>
          </a:p>
        </p:txBody>
      </p:sp>
      <p:sp>
        <p:nvSpPr>
          <p:cNvPr id="6" name="Title 5"/>
          <p:cNvSpPr>
            <a:spLocks noGrp="1"/>
          </p:cNvSpPr>
          <p:nvPr>
            <p:ph type="title"/>
          </p:nvPr>
        </p:nvSpPr>
        <p:spPr>
          <a:xfrm>
            <a:off x="2433348" y="398889"/>
            <a:ext cx="9404723" cy="896022"/>
          </a:xfrm>
        </p:spPr>
        <p:txBody>
          <a:bodyPr/>
          <a:lstStyle/>
          <a:p>
            <a:r>
              <a:rPr lang="fr-FR" dirty="0"/>
              <a:t>Qu’est-ce que ça veut dire pour moi?</a:t>
            </a:r>
            <a:endParaRPr lang="en-CA" dirty="0"/>
          </a:p>
        </p:txBody>
      </p:sp>
    </p:spTree>
    <p:extLst>
      <p:ext uri="{BB962C8B-B14F-4D97-AF65-F5344CB8AC3E}">
        <p14:creationId xmlns:p14="http://schemas.microsoft.com/office/powerpoint/2010/main" val="734511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Remplir la mission de l’Église</a:t>
            </a:r>
            <a:endParaRPr lang="en-CA"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06415" y="2344189"/>
            <a:ext cx="5304239" cy="3539086"/>
          </a:xfrm>
        </p:spPr>
      </p:pic>
      <p:sp>
        <p:nvSpPr>
          <p:cNvPr id="4" name="Content Placeholder 3"/>
          <p:cNvSpPr>
            <a:spLocks noGrp="1"/>
          </p:cNvSpPr>
          <p:nvPr>
            <p:ph sz="half" idx="2"/>
          </p:nvPr>
        </p:nvSpPr>
        <p:spPr>
          <a:xfrm>
            <a:off x="6607967" y="2344189"/>
            <a:ext cx="5038164" cy="3447011"/>
          </a:xfrm>
        </p:spPr>
        <p:txBody>
          <a:bodyPr>
            <a:normAutofit/>
          </a:bodyPr>
          <a:lstStyle/>
          <a:p>
            <a:r>
              <a:rPr lang="fr-FR" dirty="0"/>
              <a:t>« Sur votre route, proclamez que le royaume des Cieux est tout proche. Guérissez les malades, ressuscitez les morts, purifiez les lépreux, expulsez les démons. Vous avez reçu gratuitement : donnez gratuitement. » (Mt 10, 7-8)</a:t>
            </a:r>
            <a:endParaRPr lang="en-CA" dirty="0"/>
          </a:p>
        </p:txBody>
      </p:sp>
      <p:sp>
        <p:nvSpPr>
          <p:cNvPr id="5" name="Date Placeholder 4"/>
          <p:cNvSpPr>
            <a:spLocks noGrp="1"/>
          </p:cNvSpPr>
          <p:nvPr>
            <p:ph type="dt" sz="half" idx="10"/>
          </p:nvPr>
        </p:nvSpPr>
        <p:spPr/>
        <p:txBody>
          <a:bodyPr/>
          <a:lstStyle/>
          <a:p>
            <a:r>
              <a:rPr lang="en-US"/>
              <a:t>25 avril 2019</a:t>
            </a:r>
            <a:endParaRPr lang="en-US" dirty="0"/>
          </a:p>
        </p:txBody>
      </p:sp>
      <p:sp>
        <p:nvSpPr>
          <p:cNvPr id="6" name="Slide Number Placeholder 5"/>
          <p:cNvSpPr>
            <a:spLocks noGrp="1"/>
          </p:cNvSpPr>
          <p:nvPr>
            <p:ph type="sldNum" sz="quarter" idx="12"/>
          </p:nvPr>
        </p:nvSpPr>
        <p:spPr/>
        <p:txBody>
          <a:bodyPr/>
          <a:lstStyle/>
          <a:p>
            <a:fld id="{7966EA62-41C5-4F9A-A915-5B0BC739C923}" type="slidenum">
              <a:rPr lang="en-US" smtClean="0"/>
              <a:t>33</a:t>
            </a:fld>
            <a:endParaRPr lang="en-US" dirty="0"/>
          </a:p>
        </p:txBody>
      </p:sp>
    </p:spTree>
    <p:extLst>
      <p:ext uri="{BB962C8B-B14F-4D97-AF65-F5344CB8AC3E}">
        <p14:creationId xmlns:p14="http://schemas.microsoft.com/office/powerpoint/2010/main" val="1961018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296873" y="104209"/>
            <a:ext cx="7122254" cy="6741549"/>
          </a:xfrm>
        </p:spPr>
      </p:pic>
      <p:sp>
        <p:nvSpPr>
          <p:cNvPr id="2" name="Date Placeholder 1"/>
          <p:cNvSpPr>
            <a:spLocks noGrp="1"/>
          </p:cNvSpPr>
          <p:nvPr>
            <p:ph type="dt" sz="half" idx="10"/>
          </p:nvPr>
        </p:nvSpPr>
        <p:spPr/>
        <p:txBody>
          <a:bodyPr/>
          <a:lstStyle/>
          <a:p>
            <a:r>
              <a:rPr lang="en-US"/>
              <a:t>25 avril 2019</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34</a:t>
            </a:fld>
            <a:endParaRPr lang="en-US" dirty="0"/>
          </a:p>
        </p:txBody>
      </p:sp>
      <p:sp>
        <p:nvSpPr>
          <p:cNvPr id="5" name="TextBox 4">
            <a:extLst>
              <a:ext uri="{FF2B5EF4-FFF2-40B4-BE49-F238E27FC236}">
                <a16:creationId xmlns:a16="http://schemas.microsoft.com/office/drawing/2014/main" id="{7D3D2B52-3444-4CCF-99AD-62E7A1BC91C0}"/>
              </a:ext>
            </a:extLst>
          </p:cNvPr>
          <p:cNvSpPr txBox="1"/>
          <p:nvPr/>
        </p:nvSpPr>
        <p:spPr>
          <a:xfrm>
            <a:off x="3511476" y="1152907"/>
            <a:ext cx="2357478" cy="830997"/>
          </a:xfrm>
          <a:prstGeom prst="rect">
            <a:avLst/>
          </a:prstGeom>
          <a:noFill/>
        </p:spPr>
        <p:txBody>
          <a:bodyPr wrap="square" rtlCol="0">
            <a:spAutoFit/>
          </a:bodyPr>
          <a:lstStyle/>
          <a:p>
            <a:r>
              <a:rPr lang="en-US" sz="4800" b="1" dirty="0"/>
              <a:t>Le </a:t>
            </a:r>
            <a:r>
              <a:rPr lang="en-US" sz="4800" b="1" dirty="0" err="1"/>
              <a:t>défi</a:t>
            </a:r>
            <a:endParaRPr lang="en-US" sz="4800" b="1" dirty="0"/>
          </a:p>
        </p:txBody>
      </p:sp>
    </p:spTree>
    <p:extLst>
      <p:ext uri="{BB962C8B-B14F-4D97-AF65-F5344CB8AC3E}">
        <p14:creationId xmlns:p14="http://schemas.microsoft.com/office/powerpoint/2010/main" val="964587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8930" y="948691"/>
            <a:ext cx="9909609" cy="5505338"/>
          </a:xfrm>
        </p:spPr>
      </p:pic>
      <p:sp>
        <p:nvSpPr>
          <p:cNvPr id="4" name="Date Placeholder 3"/>
          <p:cNvSpPr>
            <a:spLocks noGrp="1"/>
          </p:cNvSpPr>
          <p:nvPr>
            <p:ph type="dt" sz="half" idx="10"/>
          </p:nvPr>
        </p:nvSpPr>
        <p:spPr>
          <a:xfrm>
            <a:off x="10361612" y="6130437"/>
            <a:ext cx="1146283" cy="370396"/>
          </a:xfrm>
        </p:spPr>
        <p:txBody>
          <a:bodyPr/>
          <a:lstStyle/>
          <a:p>
            <a:r>
              <a:rPr lang="en-US">
                <a:solidFill>
                  <a:schemeClr val="bg1"/>
                </a:solidFill>
              </a:rPr>
              <a:t>25 avril 2019</a:t>
            </a:r>
            <a:endParaRPr lang="en-US" dirty="0">
              <a:solidFill>
                <a:schemeClr val="bg1"/>
              </a:solidFill>
            </a:endParaRPr>
          </a:p>
        </p:txBody>
      </p:sp>
      <p:sp>
        <p:nvSpPr>
          <p:cNvPr id="5" name="Slide Number Placeholder 4"/>
          <p:cNvSpPr>
            <a:spLocks noGrp="1"/>
          </p:cNvSpPr>
          <p:nvPr>
            <p:ph type="sldNum" sz="quarter" idx="12"/>
          </p:nvPr>
        </p:nvSpPr>
        <p:spPr>
          <a:xfrm>
            <a:off x="531812" y="787782"/>
            <a:ext cx="779767" cy="365125"/>
          </a:xfrm>
        </p:spPr>
        <p:txBody>
          <a:bodyPr/>
          <a:lstStyle/>
          <a:p>
            <a:fld id="{7966EA62-41C5-4F9A-A915-5B0BC739C923}" type="slidenum">
              <a:rPr lang="en-US" smtClean="0">
                <a:solidFill>
                  <a:schemeClr val="bg1"/>
                </a:solidFill>
              </a:rPr>
              <a:t>35</a:t>
            </a:fld>
            <a:endParaRPr lang="en-US" dirty="0">
              <a:solidFill>
                <a:schemeClr val="bg1"/>
              </a:solidFill>
            </a:endParaRPr>
          </a:p>
        </p:txBody>
      </p:sp>
      <p:sp>
        <p:nvSpPr>
          <p:cNvPr id="2" name="TextBox 1">
            <a:extLst>
              <a:ext uri="{FF2B5EF4-FFF2-40B4-BE49-F238E27FC236}">
                <a16:creationId xmlns:a16="http://schemas.microsoft.com/office/drawing/2014/main" id="{F9AFE6A8-F9D7-4537-85DD-BA2503E38831}"/>
              </a:ext>
            </a:extLst>
          </p:cNvPr>
          <p:cNvSpPr txBox="1"/>
          <p:nvPr/>
        </p:nvSpPr>
        <p:spPr>
          <a:xfrm>
            <a:off x="7287208" y="4469363"/>
            <a:ext cx="2808514" cy="1446550"/>
          </a:xfrm>
          <a:prstGeom prst="rect">
            <a:avLst/>
          </a:prstGeom>
          <a:noFill/>
        </p:spPr>
        <p:txBody>
          <a:bodyPr wrap="square" rtlCol="0">
            <a:spAutoFit/>
          </a:bodyPr>
          <a:lstStyle/>
          <a:p>
            <a:r>
              <a:rPr lang="en-US" sz="4400" b="1" dirty="0">
                <a:solidFill>
                  <a:schemeClr val="bg1"/>
                </a:solidFill>
              </a:rPr>
              <a:t>Sous pression</a:t>
            </a:r>
          </a:p>
        </p:txBody>
      </p:sp>
    </p:spTree>
    <p:extLst>
      <p:ext uri="{BB962C8B-B14F-4D97-AF65-F5344CB8AC3E}">
        <p14:creationId xmlns:p14="http://schemas.microsoft.com/office/powerpoint/2010/main" val="230411090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Les réalités de notre monde</a:t>
            </a:r>
            <a:endParaRPr lang="en-CA" dirty="0"/>
          </a:p>
        </p:txBody>
      </p:sp>
      <p:pic>
        <p:nvPicPr>
          <p:cNvPr id="6" name="Content Placeholder 5" descr="Collocamento all'estero: boom di richieste - Curriculum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6130" y="1280637"/>
            <a:ext cx="5120640" cy="5120640"/>
          </a:xfrm>
        </p:spPr>
      </p:pic>
      <p:sp>
        <p:nvSpPr>
          <p:cNvPr id="4" name="Date Placeholder 3"/>
          <p:cNvSpPr>
            <a:spLocks noGrp="1"/>
          </p:cNvSpPr>
          <p:nvPr>
            <p:ph type="dt" sz="half" idx="10"/>
          </p:nvPr>
        </p:nvSpPr>
        <p:spPr/>
        <p:txBody>
          <a:bodyPr/>
          <a:lstStyle/>
          <a:p>
            <a:r>
              <a:rPr lang="en-US"/>
              <a:t>25 avril 2019</a:t>
            </a:r>
            <a:endParaRPr lang="en-CA" dirty="0"/>
          </a:p>
        </p:txBody>
      </p:sp>
      <p:sp>
        <p:nvSpPr>
          <p:cNvPr id="5" name="Slide Number Placeholder 4"/>
          <p:cNvSpPr>
            <a:spLocks noGrp="1"/>
          </p:cNvSpPr>
          <p:nvPr>
            <p:ph type="sldNum" sz="quarter" idx="12"/>
          </p:nvPr>
        </p:nvSpPr>
        <p:spPr/>
        <p:txBody>
          <a:bodyPr/>
          <a:lstStyle/>
          <a:p>
            <a:fld id="{9EE957BC-FC6C-4D52-807F-0E3F2D214DAB}" type="slidenum">
              <a:rPr lang="en-CA" smtClean="0"/>
              <a:t>36</a:t>
            </a:fld>
            <a:endParaRPr lang="en-CA" dirty="0"/>
          </a:p>
        </p:txBody>
      </p:sp>
    </p:spTree>
    <p:extLst>
      <p:ext uri="{BB962C8B-B14F-4D97-AF65-F5344CB8AC3E}">
        <p14:creationId xmlns:p14="http://schemas.microsoft.com/office/powerpoint/2010/main" val="3415905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35" y="222912"/>
            <a:ext cx="9404723" cy="747432"/>
          </a:xfrm>
        </p:spPr>
        <p:txBody>
          <a:bodyPr>
            <a:normAutofit fontScale="90000"/>
          </a:bodyPr>
          <a:lstStyle/>
          <a:p>
            <a:r>
              <a:rPr lang="fr-FR" dirty="0"/>
              <a:t>La foi catholique dans le contexte mondial</a:t>
            </a:r>
            <a:endParaRPr lang="en-CA"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1812" y="1880707"/>
            <a:ext cx="4246051" cy="4117382"/>
          </a:xfrm>
        </p:spPr>
      </p:pic>
      <p:sp>
        <p:nvSpPr>
          <p:cNvPr id="4" name="Content Placeholder 3"/>
          <p:cNvSpPr>
            <a:spLocks noGrp="1"/>
          </p:cNvSpPr>
          <p:nvPr>
            <p:ph sz="half" idx="2"/>
          </p:nvPr>
        </p:nvSpPr>
        <p:spPr>
          <a:xfrm>
            <a:off x="5394358" y="1563160"/>
            <a:ext cx="6944599" cy="5071927"/>
          </a:xfrm>
        </p:spPr>
        <p:txBody>
          <a:bodyPr>
            <a:normAutofit/>
          </a:bodyPr>
          <a:lstStyle/>
          <a:p>
            <a:r>
              <a:rPr lang="en-CA" sz="2400" b="1" dirty="0">
                <a:solidFill>
                  <a:srgbClr val="FF0000"/>
                </a:solidFill>
              </a:rPr>
              <a:t>La population </a:t>
            </a:r>
            <a:r>
              <a:rPr lang="en-CA" sz="2400" dirty="0" err="1"/>
              <a:t>catholique</a:t>
            </a:r>
            <a:r>
              <a:rPr lang="en-CA" sz="2400" dirty="0"/>
              <a:t> </a:t>
            </a:r>
            <a:r>
              <a:rPr lang="en-CA" sz="2400" b="1" dirty="0">
                <a:solidFill>
                  <a:srgbClr val="FF0000"/>
                </a:solidFill>
              </a:rPr>
              <a:t>change</a:t>
            </a:r>
          </a:p>
          <a:p>
            <a:pPr marL="514350" lvl="1" indent="0">
              <a:buNone/>
            </a:pPr>
            <a:r>
              <a:rPr lang="fr-FR" sz="2400" dirty="0"/>
              <a:t>L’Europe et l’Amérique du Nord </a:t>
            </a:r>
          </a:p>
          <a:p>
            <a:pPr marL="514350" lvl="1" indent="0">
              <a:buNone/>
            </a:pPr>
            <a:endParaRPr lang="en-CA" sz="2400" dirty="0"/>
          </a:p>
          <a:p>
            <a:pPr marL="514350" lvl="1" indent="0">
              <a:buNone/>
            </a:pPr>
            <a:r>
              <a:rPr lang="fr-FR" sz="2400" dirty="0"/>
              <a:t>L’Afrique, l’Asie et l’Amérique latine</a:t>
            </a:r>
          </a:p>
          <a:p>
            <a:r>
              <a:rPr lang="fr-FR" sz="2400" b="1" dirty="0">
                <a:solidFill>
                  <a:srgbClr val="FF0000"/>
                </a:solidFill>
              </a:rPr>
              <a:t>Le vieillissement </a:t>
            </a:r>
            <a:r>
              <a:rPr lang="fr-FR" sz="2400" dirty="0">
                <a:solidFill>
                  <a:schemeClr val="tx1"/>
                </a:solidFill>
              </a:rPr>
              <a:t>de la population dans les pays des 1er et 2e mondes</a:t>
            </a:r>
          </a:p>
          <a:p>
            <a:r>
              <a:rPr lang="fr-FR" sz="2400" b="1" dirty="0">
                <a:solidFill>
                  <a:srgbClr val="FF0000"/>
                </a:solidFill>
              </a:rPr>
              <a:t>Le ministère des laïcs </a:t>
            </a:r>
            <a:r>
              <a:rPr lang="fr-FR" sz="2400" dirty="0">
                <a:solidFill>
                  <a:schemeClr val="tx1"/>
                </a:solidFill>
              </a:rPr>
              <a:t>pour répondre à la </a:t>
            </a:r>
            <a:r>
              <a:rPr lang="fr-FR" sz="2400" b="1" dirty="0">
                <a:solidFill>
                  <a:srgbClr val="FF0000"/>
                </a:solidFill>
              </a:rPr>
              <a:t>diminution des religieux et des prêtres</a:t>
            </a:r>
          </a:p>
          <a:p>
            <a:r>
              <a:rPr lang="fr-FR" sz="2400" b="1" dirty="0">
                <a:solidFill>
                  <a:srgbClr val="FF0000"/>
                </a:solidFill>
              </a:rPr>
              <a:t>Des progrès scientifiques </a:t>
            </a:r>
            <a:r>
              <a:rPr lang="fr-FR" sz="2400" dirty="0">
                <a:solidFill>
                  <a:schemeClr val="tx1"/>
                </a:solidFill>
              </a:rPr>
              <a:t>mettent sous tension l’enseignement moral de l’Église</a:t>
            </a:r>
          </a:p>
          <a:p>
            <a:pPr marL="914400" lvl="2" indent="0">
              <a:spcBef>
                <a:spcPts val="0"/>
              </a:spcBef>
              <a:buNone/>
            </a:pPr>
            <a:endParaRPr lang="en-CA" dirty="0"/>
          </a:p>
        </p:txBody>
      </p:sp>
      <p:sp>
        <p:nvSpPr>
          <p:cNvPr id="8" name="Down Arrow 7"/>
          <p:cNvSpPr/>
          <p:nvPr/>
        </p:nvSpPr>
        <p:spPr>
          <a:xfrm>
            <a:off x="7250665" y="2587193"/>
            <a:ext cx="381740" cy="435006"/>
          </a:xfrm>
          <a:prstGeom prst="downArrow">
            <a:avLst/>
          </a:prstGeom>
          <a:solidFill>
            <a:srgbClr val="92D050"/>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b="1" dirty="0">
              <a:solidFill>
                <a:srgbClr val="FF0000"/>
              </a:solidFill>
            </a:endParaRPr>
          </a:p>
        </p:txBody>
      </p:sp>
      <p:sp>
        <p:nvSpPr>
          <p:cNvPr id="3" name="Date Placeholder 2"/>
          <p:cNvSpPr>
            <a:spLocks noGrp="1"/>
          </p:cNvSpPr>
          <p:nvPr>
            <p:ph type="dt" sz="half" idx="10"/>
          </p:nvPr>
        </p:nvSpPr>
        <p:spPr/>
        <p:txBody>
          <a:bodyPr/>
          <a:lstStyle/>
          <a:p>
            <a:r>
              <a:rPr lang="en-US"/>
              <a:t>25 avril 2019</a:t>
            </a:r>
            <a:endParaRPr lang="en-CA" dirty="0"/>
          </a:p>
        </p:txBody>
      </p:sp>
      <p:sp>
        <p:nvSpPr>
          <p:cNvPr id="6" name="Slide Number Placeholder 5"/>
          <p:cNvSpPr>
            <a:spLocks noGrp="1"/>
          </p:cNvSpPr>
          <p:nvPr>
            <p:ph type="sldNum" sz="quarter" idx="12"/>
          </p:nvPr>
        </p:nvSpPr>
        <p:spPr/>
        <p:txBody>
          <a:bodyPr/>
          <a:lstStyle/>
          <a:p>
            <a:fld id="{B5870B61-49FC-4A41-B8C6-9F8A119A42B4}" type="slidenum">
              <a:rPr lang="en-CA" smtClean="0"/>
              <a:t>37</a:t>
            </a:fld>
            <a:endParaRPr lang="en-CA" dirty="0"/>
          </a:p>
        </p:txBody>
      </p:sp>
    </p:spTree>
    <p:extLst>
      <p:ext uri="{BB962C8B-B14F-4D97-AF65-F5344CB8AC3E}">
        <p14:creationId xmlns:p14="http://schemas.microsoft.com/office/powerpoint/2010/main" val="34676636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dirty="0"/>
              <a:t>La place de la religion dans la vie des Canadiennes et des Canadiennes</a:t>
            </a:r>
            <a:endParaRPr lang="en-CA" dirty="0"/>
          </a:p>
        </p:txBody>
      </p:sp>
      <p:pic>
        <p:nvPicPr>
          <p:cNvPr id="9" name="Content Placeholder 8" descr="Perfect Guide to Becoming a &lt;strong&gt;Catholic&lt;/strong&gt; - &lt;strong&gt;Catholic&lt;/strong&gt; Ame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9794" y="1869156"/>
            <a:ext cx="8728519" cy="4165884"/>
          </a:xfrm>
        </p:spPr>
      </p:pic>
      <p:sp>
        <p:nvSpPr>
          <p:cNvPr id="5" name="Date Placeholder 4"/>
          <p:cNvSpPr>
            <a:spLocks noGrp="1"/>
          </p:cNvSpPr>
          <p:nvPr>
            <p:ph type="dt" sz="half" idx="10"/>
          </p:nvPr>
        </p:nvSpPr>
        <p:spPr/>
        <p:txBody>
          <a:bodyPr/>
          <a:lstStyle/>
          <a:p>
            <a:r>
              <a:rPr lang="en-US"/>
              <a:t>25 avril 2019</a:t>
            </a:r>
            <a:endParaRPr lang="en-US" dirty="0"/>
          </a:p>
        </p:txBody>
      </p:sp>
      <p:sp>
        <p:nvSpPr>
          <p:cNvPr id="6" name="Slide Number Placeholder 5"/>
          <p:cNvSpPr>
            <a:spLocks noGrp="1"/>
          </p:cNvSpPr>
          <p:nvPr>
            <p:ph type="sldNum" sz="quarter" idx="12"/>
          </p:nvPr>
        </p:nvSpPr>
        <p:spPr/>
        <p:txBody>
          <a:bodyPr/>
          <a:lstStyle/>
          <a:p>
            <a:fld id="{7966EA62-41C5-4F9A-A915-5B0BC739C923}" type="slidenum">
              <a:rPr lang="en-US" smtClean="0"/>
              <a:t>38</a:t>
            </a:fld>
            <a:endParaRPr lang="en-US" dirty="0"/>
          </a:p>
        </p:txBody>
      </p:sp>
    </p:spTree>
    <p:extLst>
      <p:ext uri="{BB962C8B-B14F-4D97-AF65-F5344CB8AC3E}">
        <p14:creationId xmlns:p14="http://schemas.microsoft.com/office/powerpoint/2010/main" val="1945932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20288"/>
            <a:ext cx="10018713" cy="777240"/>
          </a:xfrm>
        </p:spPr>
        <p:txBody>
          <a:bodyPr>
            <a:noAutofit/>
          </a:bodyPr>
          <a:lstStyle/>
          <a:p>
            <a:r>
              <a:rPr lang="fr-FR" sz="2800" dirty="0"/>
              <a:t>Les religions auxquelles s’identifient les Canadiens </a:t>
            </a:r>
            <a:br>
              <a:rPr lang="en-US" sz="2800" dirty="0"/>
            </a:br>
            <a:r>
              <a:rPr lang="fr-FR" sz="1600" dirty="0"/>
              <a:t>Statistique Canada, Recensement national des ménages, 2011</a:t>
            </a:r>
            <a:endParaRPr lang="en-CA" sz="1600" dirty="0"/>
          </a:p>
        </p:txBody>
      </p:sp>
      <p:sp>
        <p:nvSpPr>
          <p:cNvPr id="4" name="Date Placeholder 3"/>
          <p:cNvSpPr>
            <a:spLocks noGrp="1"/>
          </p:cNvSpPr>
          <p:nvPr>
            <p:ph type="dt" sz="half" idx="10"/>
          </p:nvPr>
        </p:nvSpPr>
        <p:spPr/>
        <p:txBody>
          <a:bodyPr/>
          <a:lstStyle/>
          <a:p>
            <a:r>
              <a:rPr lang="en-US"/>
              <a:t>25 avril 2019</a:t>
            </a:r>
            <a:endParaRPr lang="en-US" dirty="0"/>
          </a:p>
        </p:txBody>
      </p:sp>
      <p:sp>
        <p:nvSpPr>
          <p:cNvPr id="5" name="Slide Number Placeholder 4"/>
          <p:cNvSpPr>
            <a:spLocks noGrp="1"/>
          </p:cNvSpPr>
          <p:nvPr>
            <p:ph type="sldNum" sz="quarter" idx="12"/>
          </p:nvPr>
        </p:nvSpPr>
        <p:spPr/>
        <p:txBody>
          <a:bodyPr/>
          <a:lstStyle/>
          <a:p>
            <a:fld id="{7966EA62-41C5-4F9A-A915-5B0BC739C923}" type="slidenum">
              <a:rPr lang="en-US" smtClean="0"/>
              <a:t>39</a:t>
            </a:fld>
            <a:endParaRPr lang="en-US" dirty="0"/>
          </a:p>
        </p:txBody>
      </p:sp>
      <p:graphicFrame>
        <p:nvGraphicFramePr>
          <p:cNvPr id="10" name="Content Placeholder 9"/>
          <p:cNvGraphicFramePr>
            <a:graphicFrameLocks noGrp="1"/>
          </p:cNvGraphicFramePr>
          <p:nvPr>
            <p:ph idx="1"/>
          </p:nvPr>
        </p:nvGraphicFramePr>
        <p:xfrm>
          <a:off x="1484313" y="1271588"/>
          <a:ext cx="10018712" cy="45196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60922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L’ordre du jour</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21029042">
            <a:off x="525567" y="1855761"/>
            <a:ext cx="3881453" cy="3741924"/>
          </a:xfrm>
        </p:spPr>
      </p:pic>
      <p:sp>
        <p:nvSpPr>
          <p:cNvPr id="5" name="Content Placeholder 4"/>
          <p:cNvSpPr>
            <a:spLocks noGrp="1"/>
          </p:cNvSpPr>
          <p:nvPr>
            <p:ph sz="half" idx="2"/>
          </p:nvPr>
        </p:nvSpPr>
        <p:spPr>
          <a:xfrm>
            <a:off x="5330067" y="1560660"/>
            <a:ext cx="5852160" cy="4149675"/>
          </a:xfrm>
        </p:spPr>
        <p:txBody>
          <a:bodyPr>
            <a:normAutofit/>
          </a:bodyPr>
          <a:lstStyle/>
          <a:p>
            <a:r>
              <a:rPr lang="en-CA" sz="2800" b="1" dirty="0">
                <a:solidFill>
                  <a:srgbClr val="FF0000"/>
                </a:solidFill>
              </a:rPr>
              <a:t>Le but</a:t>
            </a:r>
          </a:p>
          <a:p>
            <a:pPr lvl="1"/>
            <a:r>
              <a:rPr lang="en-CA" sz="2000" dirty="0"/>
              <a:t>Du </a:t>
            </a:r>
            <a:r>
              <a:rPr lang="en-CA" sz="2000" dirty="0" err="1"/>
              <a:t>sens</a:t>
            </a:r>
            <a:endParaRPr lang="en-CA" sz="2000" dirty="0"/>
          </a:p>
          <a:p>
            <a:pPr lvl="2"/>
            <a:r>
              <a:rPr lang="fr-FR" sz="2000" dirty="0"/>
              <a:t>Ce que j’ai toujours voulu savoir à propos du droit canon sans jamais oser poser la question!</a:t>
            </a:r>
          </a:p>
          <a:p>
            <a:pPr lvl="2"/>
            <a:r>
              <a:rPr lang="fr-FR" sz="2000" dirty="0"/>
              <a:t>Des questions précises?</a:t>
            </a:r>
          </a:p>
          <a:p>
            <a:pPr lvl="2"/>
            <a:r>
              <a:rPr lang="en-CA" sz="2000" dirty="0">
                <a:hlinkClick r:id="rId4" action="ppaction://hlinkfile"/>
              </a:rPr>
              <a:t>CHI Questions.docx</a:t>
            </a:r>
            <a:endParaRPr lang="en-CA" sz="2000" dirty="0"/>
          </a:p>
          <a:p>
            <a:pPr lvl="1"/>
            <a:endParaRPr lang="en-CA" sz="2000" dirty="0"/>
          </a:p>
          <a:p>
            <a:pPr marL="0" indent="0">
              <a:buNone/>
            </a:pPr>
            <a:endParaRPr lang="en-CA" sz="2000" dirty="0"/>
          </a:p>
          <a:p>
            <a:pPr marL="457200" lvl="1" indent="0">
              <a:buNone/>
            </a:pPr>
            <a:endParaRPr lang="en-CA" dirty="0"/>
          </a:p>
        </p:txBody>
      </p:sp>
      <p:sp>
        <p:nvSpPr>
          <p:cNvPr id="3" name="Date Placeholder 2"/>
          <p:cNvSpPr>
            <a:spLocks noGrp="1"/>
          </p:cNvSpPr>
          <p:nvPr>
            <p:ph type="dt" sz="half" idx="10"/>
          </p:nvPr>
        </p:nvSpPr>
        <p:spPr/>
        <p:txBody>
          <a:bodyPr/>
          <a:lstStyle/>
          <a:p>
            <a:r>
              <a:rPr lang="en-US"/>
              <a:t>25 avril 2019</a:t>
            </a:r>
            <a:endParaRPr lang="en-CA" dirty="0"/>
          </a:p>
        </p:txBody>
      </p:sp>
      <p:sp>
        <p:nvSpPr>
          <p:cNvPr id="4" name="Slide Number Placeholder 3"/>
          <p:cNvSpPr>
            <a:spLocks noGrp="1"/>
          </p:cNvSpPr>
          <p:nvPr>
            <p:ph type="sldNum" sz="quarter" idx="12"/>
          </p:nvPr>
        </p:nvSpPr>
        <p:spPr/>
        <p:txBody>
          <a:bodyPr/>
          <a:lstStyle/>
          <a:p>
            <a:fld id="{9EE957BC-FC6C-4D52-807F-0E3F2D214DAB}" type="slidenum">
              <a:rPr lang="en-CA" smtClean="0"/>
              <a:t>4</a:t>
            </a:fld>
            <a:endParaRPr lang="en-CA" dirty="0"/>
          </a:p>
        </p:txBody>
      </p:sp>
    </p:spTree>
    <p:extLst>
      <p:ext uri="{BB962C8B-B14F-4D97-AF65-F5344CB8AC3E}">
        <p14:creationId xmlns:p14="http://schemas.microsoft.com/office/powerpoint/2010/main" val="1795605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751" y="170412"/>
            <a:ext cx="10018713" cy="1093124"/>
          </a:xfrm>
        </p:spPr>
        <p:txBody>
          <a:bodyPr>
            <a:normAutofit fontScale="90000"/>
          </a:bodyPr>
          <a:lstStyle/>
          <a:p>
            <a:r>
              <a:rPr lang="fr-FR" dirty="0"/>
              <a:t>La répartition des religions au Canada, 1971-2011</a:t>
            </a:r>
            <a:br>
              <a:rPr lang="en-CA" dirty="0"/>
            </a:br>
            <a:r>
              <a:rPr lang="en-CA" sz="1800" dirty="0"/>
              <a:t>http://www.pewforum.org/2013/06/27/canadas-changing-religious-landscape/</a:t>
            </a:r>
            <a:br>
              <a:rPr lang="en-CA" sz="1800" dirty="0"/>
            </a:br>
            <a:endParaRPr lang="en-CA" sz="1800" dirty="0"/>
          </a:p>
        </p:txBody>
      </p:sp>
      <p:sp>
        <p:nvSpPr>
          <p:cNvPr id="5" name="Slide Number Placeholder 4"/>
          <p:cNvSpPr>
            <a:spLocks noGrp="1"/>
          </p:cNvSpPr>
          <p:nvPr>
            <p:ph type="sldNum" sz="quarter" idx="12"/>
          </p:nvPr>
        </p:nvSpPr>
        <p:spPr/>
        <p:txBody>
          <a:bodyPr/>
          <a:lstStyle/>
          <a:p>
            <a:fld id="{7966EA62-41C5-4F9A-A915-5B0BC739C923}" type="slidenum">
              <a:rPr lang="en-US" smtClean="0"/>
              <a:t>40</a:t>
            </a:fld>
            <a:endParaRPr lang="en-US" dirty="0"/>
          </a:p>
        </p:txBody>
      </p:sp>
      <p:pic>
        <p:nvPicPr>
          <p:cNvPr id="1026" name="Picture 2" descr="canada-1"/>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700"/>
          <a:stretch/>
        </p:blipFill>
        <p:spPr bwMode="auto">
          <a:xfrm>
            <a:off x="2491089" y="1263536"/>
            <a:ext cx="8188036" cy="5333999"/>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a:t>25 avril 2019</a:t>
            </a:r>
            <a:endParaRPr lang="en-US" dirty="0"/>
          </a:p>
        </p:txBody>
      </p:sp>
    </p:spTree>
    <p:extLst>
      <p:ext uri="{BB962C8B-B14F-4D97-AF65-F5344CB8AC3E}">
        <p14:creationId xmlns:p14="http://schemas.microsoft.com/office/powerpoint/2010/main" val="98376131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125" y="270165"/>
            <a:ext cx="10018713" cy="1292628"/>
          </a:xfrm>
        </p:spPr>
        <p:txBody>
          <a:bodyPr>
            <a:normAutofit fontScale="90000"/>
          </a:bodyPr>
          <a:lstStyle/>
          <a:p>
            <a:r>
              <a:rPr lang="fr-FR" dirty="0"/>
              <a:t>Hausse du nombre de personnes sans affiliation religieuse au Canada et aux États-Unis</a:t>
            </a:r>
            <a:endParaRPr lang="en-CA" dirty="0"/>
          </a:p>
        </p:txBody>
      </p:sp>
      <p:sp>
        <p:nvSpPr>
          <p:cNvPr id="5" name="Slide Number Placeholder 4"/>
          <p:cNvSpPr>
            <a:spLocks noGrp="1"/>
          </p:cNvSpPr>
          <p:nvPr>
            <p:ph type="sldNum" sz="quarter" idx="12"/>
          </p:nvPr>
        </p:nvSpPr>
        <p:spPr/>
        <p:txBody>
          <a:bodyPr/>
          <a:lstStyle/>
          <a:p>
            <a:fld id="{7966EA62-41C5-4F9A-A915-5B0BC739C923}" type="slidenum">
              <a:rPr lang="en-US" smtClean="0"/>
              <a:t>41</a:t>
            </a:fld>
            <a:endParaRPr lang="en-US" dirty="0"/>
          </a:p>
        </p:txBody>
      </p:sp>
      <p:pic>
        <p:nvPicPr>
          <p:cNvPr id="2050" name="Picture 2" descr="canada-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90" t="10351" r="-290" b="-493"/>
          <a:stretch/>
        </p:blipFill>
        <p:spPr bwMode="auto">
          <a:xfrm>
            <a:off x="708660" y="1496292"/>
            <a:ext cx="11269980" cy="5067992"/>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a:t>25 avril 2019</a:t>
            </a:r>
            <a:endParaRPr lang="en-US" dirty="0"/>
          </a:p>
        </p:txBody>
      </p:sp>
    </p:spTree>
    <p:extLst>
      <p:ext uri="{BB962C8B-B14F-4D97-AF65-F5344CB8AC3E}">
        <p14:creationId xmlns:p14="http://schemas.microsoft.com/office/powerpoint/2010/main" val="415493496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41" y="187715"/>
            <a:ext cx="11452859" cy="777239"/>
          </a:xfrm>
        </p:spPr>
        <p:txBody>
          <a:bodyPr>
            <a:normAutofit fontScale="90000"/>
          </a:bodyPr>
          <a:lstStyle/>
          <a:p>
            <a:r>
              <a:rPr lang="fr-FR" dirty="0"/>
              <a:t>Les tendances à la </a:t>
            </a:r>
            <a:r>
              <a:rPr lang="fr-FR" b="1" dirty="0">
                <a:solidFill>
                  <a:srgbClr val="FF0000"/>
                </a:solidFill>
              </a:rPr>
              <a:t>désaffiliation</a:t>
            </a:r>
            <a:r>
              <a:rPr lang="fr-FR" dirty="0"/>
              <a:t> au Canada, par région</a:t>
            </a:r>
            <a:endParaRPr lang="en-CA" dirty="0"/>
          </a:p>
        </p:txBody>
      </p:sp>
      <p:sp>
        <p:nvSpPr>
          <p:cNvPr id="5" name="Slide Number Placeholder 4"/>
          <p:cNvSpPr>
            <a:spLocks noGrp="1"/>
          </p:cNvSpPr>
          <p:nvPr>
            <p:ph type="sldNum" sz="quarter" idx="12"/>
          </p:nvPr>
        </p:nvSpPr>
        <p:spPr/>
        <p:txBody>
          <a:bodyPr/>
          <a:lstStyle/>
          <a:p>
            <a:fld id="{7966EA62-41C5-4F9A-A915-5B0BC739C923}" type="slidenum">
              <a:rPr lang="en-US" smtClean="0"/>
              <a:t>42</a:t>
            </a:fld>
            <a:endParaRPr lang="en-US" dirty="0"/>
          </a:p>
        </p:txBody>
      </p:sp>
      <p:pic>
        <p:nvPicPr>
          <p:cNvPr id="5122" name="Picture 2" descr="canada-6"/>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296"/>
          <a:stretch/>
        </p:blipFill>
        <p:spPr bwMode="auto">
          <a:xfrm>
            <a:off x="377190" y="1554240"/>
            <a:ext cx="11452860" cy="5111989"/>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a:t>25 avril 2019</a:t>
            </a:r>
            <a:endParaRPr lang="en-US" dirty="0"/>
          </a:p>
        </p:txBody>
      </p:sp>
    </p:spTree>
    <p:extLst>
      <p:ext uri="{BB962C8B-B14F-4D97-AF65-F5344CB8AC3E}">
        <p14:creationId xmlns:p14="http://schemas.microsoft.com/office/powerpoint/2010/main" val="25305886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Des pressions externes et internes</a:t>
            </a:r>
            <a:endParaRPr lang="en-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8891" y="1518964"/>
            <a:ext cx="6583680" cy="4839004"/>
          </a:xfrm>
        </p:spPr>
      </p:pic>
      <p:sp>
        <p:nvSpPr>
          <p:cNvPr id="4" name="Date Placeholder 3"/>
          <p:cNvSpPr>
            <a:spLocks noGrp="1"/>
          </p:cNvSpPr>
          <p:nvPr>
            <p:ph type="dt" sz="half" idx="10"/>
          </p:nvPr>
        </p:nvSpPr>
        <p:spPr/>
        <p:txBody>
          <a:bodyPr/>
          <a:lstStyle/>
          <a:p>
            <a:r>
              <a:rPr lang="en-US"/>
              <a:t>25 avril 2019</a:t>
            </a:r>
            <a:endParaRPr lang="en-CA" dirty="0"/>
          </a:p>
        </p:txBody>
      </p:sp>
      <p:sp>
        <p:nvSpPr>
          <p:cNvPr id="5" name="Slide Number Placeholder 4"/>
          <p:cNvSpPr>
            <a:spLocks noGrp="1"/>
          </p:cNvSpPr>
          <p:nvPr>
            <p:ph type="sldNum" sz="quarter" idx="12"/>
          </p:nvPr>
        </p:nvSpPr>
        <p:spPr/>
        <p:txBody>
          <a:bodyPr/>
          <a:lstStyle/>
          <a:p>
            <a:fld id="{9EE957BC-FC6C-4D52-807F-0E3F2D214DAB}" type="slidenum">
              <a:rPr lang="en-CA" smtClean="0"/>
              <a:t>43</a:t>
            </a:fld>
            <a:endParaRPr lang="en-CA" dirty="0"/>
          </a:p>
        </p:txBody>
      </p:sp>
    </p:spTree>
    <p:extLst>
      <p:ext uri="{BB962C8B-B14F-4D97-AF65-F5344CB8AC3E}">
        <p14:creationId xmlns:p14="http://schemas.microsoft.com/office/powerpoint/2010/main" val="2941919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Pressions externes sur la préservation de l’identité catholique</a:t>
            </a:r>
            <a:endParaRPr lang="en-CA" dirty="0"/>
          </a:p>
        </p:txBody>
      </p:sp>
      <p:sp>
        <p:nvSpPr>
          <p:cNvPr id="3" name="Content Placeholder 2"/>
          <p:cNvSpPr>
            <a:spLocks noGrp="1"/>
          </p:cNvSpPr>
          <p:nvPr>
            <p:ph idx="1"/>
          </p:nvPr>
        </p:nvSpPr>
        <p:spPr/>
        <p:txBody>
          <a:bodyPr>
            <a:normAutofit/>
          </a:bodyPr>
          <a:lstStyle/>
          <a:p>
            <a:r>
              <a:rPr lang="fr-FR" sz="2400" b="1" dirty="0">
                <a:solidFill>
                  <a:srgbClr val="FF0000"/>
                </a:solidFill>
              </a:rPr>
              <a:t>Les tensions entre les projets de la foi et de la politique</a:t>
            </a:r>
            <a:endParaRPr lang="en-CA" sz="2400" b="1" dirty="0">
              <a:solidFill>
                <a:srgbClr val="FF0000"/>
              </a:solidFill>
            </a:endParaRPr>
          </a:p>
          <a:p>
            <a:pPr lvl="1"/>
            <a:r>
              <a:rPr lang="fr-FR" sz="2400" b="1" dirty="0">
                <a:solidFill>
                  <a:srgbClr val="FF0000"/>
                </a:solidFill>
              </a:rPr>
              <a:t>C’est celui qui paye qui commande la musique</a:t>
            </a:r>
            <a:endParaRPr lang="en-CA" sz="2400" b="1" dirty="0">
              <a:solidFill>
                <a:srgbClr val="FF0000"/>
              </a:solidFill>
            </a:endParaRPr>
          </a:p>
          <a:p>
            <a:pPr lvl="2"/>
            <a:r>
              <a:rPr lang="fr-FR" sz="2400" dirty="0"/>
              <a:t>De la charité au « droit »</a:t>
            </a:r>
          </a:p>
          <a:p>
            <a:pPr lvl="2"/>
            <a:r>
              <a:rPr lang="fr-FR" sz="2400" b="1" dirty="0">
                <a:solidFill>
                  <a:srgbClr val="FF0000"/>
                </a:solidFill>
              </a:rPr>
              <a:t>Ce qu’on peut se payer (l’</a:t>
            </a:r>
            <a:r>
              <a:rPr lang="fr-FR" sz="2400" b="1" dirty="0" err="1">
                <a:solidFill>
                  <a:srgbClr val="FF0000"/>
                </a:solidFill>
              </a:rPr>
              <a:t>abordabilité</a:t>
            </a:r>
            <a:r>
              <a:rPr lang="fr-FR" sz="2400" b="1" dirty="0">
                <a:solidFill>
                  <a:srgbClr val="FF0000"/>
                </a:solidFill>
              </a:rPr>
              <a:t>)</a:t>
            </a:r>
          </a:p>
          <a:p>
            <a:pPr lvl="2"/>
            <a:r>
              <a:rPr lang="fr-FR" sz="2400" b="1" dirty="0">
                <a:solidFill>
                  <a:srgbClr val="FF0000"/>
                </a:solidFill>
              </a:rPr>
              <a:t>Subventions et contrôle de l’État</a:t>
            </a:r>
          </a:p>
          <a:p>
            <a:pPr lvl="2"/>
            <a:r>
              <a:rPr lang="fr-FR" sz="2400" b="1" dirty="0">
                <a:solidFill>
                  <a:srgbClr val="FF0000"/>
                </a:solidFill>
              </a:rPr>
              <a:t>Les partenariats</a:t>
            </a:r>
          </a:p>
          <a:p>
            <a:pPr lvl="3"/>
            <a:r>
              <a:rPr lang="fr-FR" sz="2200" dirty="0"/>
              <a:t>Choisis ou imposés</a:t>
            </a:r>
          </a:p>
        </p:txBody>
      </p:sp>
      <p:sp>
        <p:nvSpPr>
          <p:cNvPr id="4" name="Date Placeholder 3"/>
          <p:cNvSpPr>
            <a:spLocks noGrp="1"/>
          </p:cNvSpPr>
          <p:nvPr>
            <p:ph type="dt" sz="half" idx="10"/>
          </p:nvPr>
        </p:nvSpPr>
        <p:spPr/>
        <p:txBody>
          <a:bodyPr/>
          <a:lstStyle/>
          <a:p>
            <a:r>
              <a:rPr lang="en-US"/>
              <a:t>25 avril 2019</a:t>
            </a:r>
            <a:endParaRPr lang="en-US" dirty="0"/>
          </a:p>
        </p:txBody>
      </p:sp>
      <p:sp>
        <p:nvSpPr>
          <p:cNvPr id="5" name="Slide Number Placeholder 4"/>
          <p:cNvSpPr>
            <a:spLocks noGrp="1"/>
          </p:cNvSpPr>
          <p:nvPr>
            <p:ph type="sldNum" sz="quarter" idx="12"/>
          </p:nvPr>
        </p:nvSpPr>
        <p:spPr/>
        <p:txBody>
          <a:bodyPr/>
          <a:lstStyle/>
          <a:p>
            <a:fld id="{7966EA62-41C5-4F9A-A915-5B0BC739C923}" type="slidenum">
              <a:rPr lang="en-US" smtClean="0"/>
              <a:t>44</a:t>
            </a:fld>
            <a:endParaRPr lang="en-US" dirty="0"/>
          </a:p>
        </p:txBody>
      </p:sp>
    </p:spTree>
    <p:extLst>
      <p:ext uri="{BB962C8B-B14F-4D97-AF65-F5344CB8AC3E}">
        <p14:creationId xmlns:p14="http://schemas.microsoft.com/office/powerpoint/2010/main" val="32603268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Les pressions externes sur la préservation de l’identité catholique</a:t>
            </a:r>
            <a:endParaRPr lang="en-CA" dirty="0"/>
          </a:p>
        </p:txBody>
      </p:sp>
      <p:sp>
        <p:nvSpPr>
          <p:cNvPr id="3" name="Content Placeholder 2"/>
          <p:cNvSpPr>
            <a:spLocks noGrp="1"/>
          </p:cNvSpPr>
          <p:nvPr>
            <p:ph idx="1"/>
          </p:nvPr>
        </p:nvSpPr>
        <p:spPr>
          <a:xfrm>
            <a:off x="2589212" y="2133599"/>
            <a:ext cx="8915400" cy="4591665"/>
          </a:xfrm>
        </p:spPr>
        <p:txBody>
          <a:bodyPr>
            <a:normAutofit/>
          </a:bodyPr>
          <a:lstStyle/>
          <a:p>
            <a:r>
              <a:rPr lang="fr-FR" sz="2800" b="1" dirty="0">
                <a:solidFill>
                  <a:srgbClr val="FF0000"/>
                </a:solidFill>
              </a:rPr>
              <a:t>Tensions entre la mission et la marge</a:t>
            </a:r>
          </a:p>
          <a:p>
            <a:pPr lvl="1"/>
            <a:r>
              <a:rPr lang="fr-FR" sz="2600" dirty="0">
                <a:solidFill>
                  <a:schemeClr val="tx1"/>
                </a:solidFill>
              </a:rPr>
              <a:t>Réagir élégamment à la rareté de l’accès et du </a:t>
            </a:r>
            <a:r>
              <a:rPr lang="fr-FR" sz="2600" b="1" dirty="0">
                <a:solidFill>
                  <a:srgbClr val="FF0000"/>
                </a:solidFill>
              </a:rPr>
              <a:t>financement</a:t>
            </a:r>
          </a:p>
          <a:p>
            <a:pPr lvl="1"/>
            <a:r>
              <a:rPr lang="fr-FR" sz="2600" b="1" dirty="0">
                <a:solidFill>
                  <a:srgbClr val="FF0000"/>
                </a:solidFill>
              </a:rPr>
              <a:t>Le dialogue public</a:t>
            </a:r>
          </a:p>
          <a:p>
            <a:pPr lvl="2"/>
            <a:r>
              <a:rPr lang="fr-FR" sz="2400" dirty="0">
                <a:solidFill>
                  <a:schemeClr val="tx1"/>
                </a:solidFill>
              </a:rPr>
              <a:t>Sincère (véridique)</a:t>
            </a:r>
          </a:p>
          <a:p>
            <a:pPr lvl="2"/>
            <a:r>
              <a:rPr lang="fr-FR" sz="2400" dirty="0">
                <a:solidFill>
                  <a:schemeClr val="tx1"/>
                </a:solidFill>
              </a:rPr>
              <a:t>Humble</a:t>
            </a:r>
          </a:p>
          <a:p>
            <a:pPr lvl="2"/>
            <a:r>
              <a:rPr lang="fr-FR" sz="2400" dirty="0">
                <a:solidFill>
                  <a:schemeClr val="tx1"/>
                </a:solidFill>
              </a:rPr>
              <a:t>Reconnaissant</a:t>
            </a:r>
          </a:p>
          <a:p>
            <a:pPr lvl="1"/>
            <a:r>
              <a:rPr lang="fr-FR" sz="2600" b="1" dirty="0">
                <a:solidFill>
                  <a:srgbClr val="FF0000"/>
                </a:solidFill>
              </a:rPr>
              <a:t>Les principes canoniques</a:t>
            </a:r>
          </a:p>
        </p:txBody>
      </p:sp>
      <p:sp>
        <p:nvSpPr>
          <p:cNvPr id="4" name="Date Placeholder 3"/>
          <p:cNvSpPr>
            <a:spLocks noGrp="1"/>
          </p:cNvSpPr>
          <p:nvPr>
            <p:ph type="dt" sz="half" idx="10"/>
          </p:nvPr>
        </p:nvSpPr>
        <p:spPr/>
        <p:txBody>
          <a:bodyPr/>
          <a:lstStyle/>
          <a:p>
            <a:r>
              <a:rPr lang="en-US"/>
              <a:t>25 avril 2019</a:t>
            </a:r>
            <a:endParaRPr lang="en-US" dirty="0"/>
          </a:p>
        </p:txBody>
      </p:sp>
      <p:sp>
        <p:nvSpPr>
          <p:cNvPr id="5" name="Slide Number Placeholder 4"/>
          <p:cNvSpPr>
            <a:spLocks noGrp="1"/>
          </p:cNvSpPr>
          <p:nvPr>
            <p:ph type="sldNum" sz="quarter" idx="12"/>
          </p:nvPr>
        </p:nvSpPr>
        <p:spPr/>
        <p:txBody>
          <a:bodyPr/>
          <a:lstStyle/>
          <a:p>
            <a:fld id="{7966EA62-41C5-4F9A-A915-5B0BC739C923}" type="slidenum">
              <a:rPr lang="en-US" smtClean="0"/>
              <a:t>45</a:t>
            </a:fld>
            <a:endParaRPr lang="en-US" dirty="0"/>
          </a:p>
        </p:txBody>
      </p:sp>
    </p:spTree>
    <p:extLst>
      <p:ext uri="{BB962C8B-B14F-4D97-AF65-F5344CB8AC3E}">
        <p14:creationId xmlns:p14="http://schemas.microsoft.com/office/powerpoint/2010/main" val="1779670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Les pressions externes sur la préservation de l’identité catholique</a:t>
            </a:r>
            <a:endParaRPr lang="en-CA" dirty="0"/>
          </a:p>
        </p:txBody>
      </p:sp>
      <p:sp>
        <p:nvSpPr>
          <p:cNvPr id="3" name="Content Placeholder 2"/>
          <p:cNvSpPr>
            <a:spLocks noGrp="1"/>
          </p:cNvSpPr>
          <p:nvPr>
            <p:ph idx="1"/>
          </p:nvPr>
        </p:nvSpPr>
        <p:spPr/>
        <p:txBody>
          <a:bodyPr>
            <a:normAutofit/>
          </a:bodyPr>
          <a:lstStyle/>
          <a:p>
            <a:r>
              <a:rPr lang="fr-FR" sz="3200" b="1" dirty="0">
                <a:solidFill>
                  <a:srgbClr val="FF0000"/>
                </a:solidFill>
              </a:rPr>
              <a:t>Financement de l’État, exigences publiques et valeurs catholiques</a:t>
            </a:r>
          </a:p>
          <a:p>
            <a:pPr lvl="1"/>
            <a:r>
              <a:rPr lang="fr-FR" sz="3000" dirty="0">
                <a:solidFill>
                  <a:schemeClr val="tx1"/>
                </a:solidFill>
              </a:rPr>
              <a:t>Les services de santé génésique</a:t>
            </a:r>
          </a:p>
          <a:p>
            <a:pPr lvl="1"/>
            <a:r>
              <a:rPr lang="fr-FR" sz="3000" dirty="0">
                <a:solidFill>
                  <a:schemeClr val="tx1"/>
                </a:solidFill>
              </a:rPr>
              <a:t>Nutrition et hydratation</a:t>
            </a:r>
          </a:p>
          <a:p>
            <a:pPr lvl="1"/>
            <a:r>
              <a:rPr lang="fr-FR" sz="3000" dirty="0">
                <a:solidFill>
                  <a:schemeClr val="tx1"/>
                </a:solidFill>
              </a:rPr>
              <a:t>Les soins de fin de vie</a:t>
            </a:r>
          </a:p>
        </p:txBody>
      </p:sp>
      <p:sp>
        <p:nvSpPr>
          <p:cNvPr id="4" name="Date Placeholder 3"/>
          <p:cNvSpPr>
            <a:spLocks noGrp="1"/>
          </p:cNvSpPr>
          <p:nvPr>
            <p:ph type="dt" sz="half" idx="10"/>
          </p:nvPr>
        </p:nvSpPr>
        <p:spPr/>
        <p:txBody>
          <a:bodyPr/>
          <a:lstStyle/>
          <a:p>
            <a:r>
              <a:rPr lang="en-US"/>
              <a:t>25 avril 2019</a:t>
            </a:r>
            <a:endParaRPr lang="en-US" dirty="0"/>
          </a:p>
        </p:txBody>
      </p:sp>
      <p:sp>
        <p:nvSpPr>
          <p:cNvPr id="5" name="Slide Number Placeholder 4"/>
          <p:cNvSpPr>
            <a:spLocks noGrp="1"/>
          </p:cNvSpPr>
          <p:nvPr>
            <p:ph type="sldNum" sz="quarter" idx="12"/>
          </p:nvPr>
        </p:nvSpPr>
        <p:spPr/>
        <p:txBody>
          <a:bodyPr/>
          <a:lstStyle/>
          <a:p>
            <a:fld id="{7966EA62-41C5-4F9A-A915-5B0BC739C923}" type="slidenum">
              <a:rPr lang="en-US" smtClean="0"/>
              <a:t>46</a:t>
            </a:fld>
            <a:endParaRPr lang="en-US" dirty="0"/>
          </a:p>
        </p:txBody>
      </p:sp>
    </p:spTree>
    <p:extLst>
      <p:ext uri="{BB962C8B-B14F-4D97-AF65-F5344CB8AC3E}">
        <p14:creationId xmlns:p14="http://schemas.microsoft.com/office/powerpoint/2010/main" val="345371503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3251" y="0"/>
            <a:ext cx="9404723" cy="793152"/>
          </a:xfrm>
        </p:spPr>
        <p:txBody>
          <a:bodyPr/>
          <a:lstStyle/>
          <a:p>
            <a:r>
              <a:rPr lang="en-US" dirty="0" err="1"/>
              <a:t>Conflits</a:t>
            </a:r>
            <a:r>
              <a:rPr lang="en-US" dirty="0"/>
              <a:t> de valeurs</a:t>
            </a:r>
            <a:endParaRPr lang="en-CA"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5660" y="2491341"/>
            <a:ext cx="5334483" cy="2675348"/>
          </a:xfrm>
        </p:spPr>
      </p:pic>
      <p:sp>
        <p:nvSpPr>
          <p:cNvPr id="7" name="Content Placeholder 6"/>
          <p:cNvSpPr>
            <a:spLocks noGrp="1"/>
          </p:cNvSpPr>
          <p:nvPr>
            <p:ph sz="half" idx="2"/>
          </p:nvPr>
        </p:nvSpPr>
        <p:spPr>
          <a:xfrm>
            <a:off x="6000751" y="1348740"/>
            <a:ext cx="6191250" cy="5052060"/>
          </a:xfrm>
        </p:spPr>
        <p:txBody>
          <a:bodyPr>
            <a:noAutofit/>
          </a:bodyPr>
          <a:lstStyle/>
          <a:p>
            <a:r>
              <a:rPr lang="fr-FR" sz="2800" dirty="0"/>
              <a:t>Le cadre opérationnel</a:t>
            </a:r>
          </a:p>
          <a:p>
            <a:r>
              <a:rPr lang="fr-FR" sz="2800" dirty="0"/>
              <a:t>Les sociétés (et les produits) pharmaceutiques</a:t>
            </a:r>
          </a:p>
          <a:p>
            <a:r>
              <a:rPr lang="fr-FR" sz="2800" dirty="0"/>
              <a:t>La « prochaine génération » d’équipement médical </a:t>
            </a:r>
          </a:p>
          <a:p>
            <a:r>
              <a:rPr lang="fr-FR" sz="2800" dirty="0"/>
              <a:t>La technologie intellectuelle</a:t>
            </a:r>
          </a:p>
          <a:p>
            <a:r>
              <a:rPr lang="fr-FR" sz="2800" dirty="0"/>
              <a:t>Les coûts de main-d’œuvre </a:t>
            </a:r>
          </a:p>
          <a:p>
            <a:r>
              <a:rPr lang="fr-FR" sz="2800" dirty="0"/>
              <a:t>La concurrence</a:t>
            </a:r>
          </a:p>
          <a:p>
            <a:r>
              <a:rPr lang="fr-FR" sz="2800" dirty="0"/>
              <a:t>Les fusions</a:t>
            </a:r>
          </a:p>
          <a:p>
            <a:endParaRPr lang="en-US" sz="2800" dirty="0"/>
          </a:p>
        </p:txBody>
      </p:sp>
      <p:sp>
        <p:nvSpPr>
          <p:cNvPr id="3" name="Slide Number Placeholder 2"/>
          <p:cNvSpPr>
            <a:spLocks noGrp="1"/>
          </p:cNvSpPr>
          <p:nvPr>
            <p:ph type="sldNum" sz="quarter" idx="12"/>
          </p:nvPr>
        </p:nvSpPr>
        <p:spPr/>
        <p:txBody>
          <a:bodyPr/>
          <a:lstStyle/>
          <a:p>
            <a:fld id="{9EE957BC-FC6C-4D52-807F-0E3F2D214DAB}" type="slidenum">
              <a:rPr lang="en-CA" smtClean="0"/>
              <a:t>47</a:t>
            </a:fld>
            <a:endParaRPr lang="en-CA" dirty="0"/>
          </a:p>
        </p:txBody>
      </p:sp>
      <p:sp>
        <p:nvSpPr>
          <p:cNvPr id="2" name="Date Placeholder 1"/>
          <p:cNvSpPr>
            <a:spLocks noGrp="1"/>
          </p:cNvSpPr>
          <p:nvPr>
            <p:ph type="dt" sz="half" idx="10"/>
          </p:nvPr>
        </p:nvSpPr>
        <p:spPr/>
        <p:txBody>
          <a:bodyPr/>
          <a:lstStyle/>
          <a:p>
            <a:r>
              <a:rPr lang="en-US"/>
              <a:t>25 avril 2019</a:t>
            </a:r>
            <a:endParaRPr lang="en-US" dirty="0"/>
          </a:p>
        </p:txBody>
      </p:sp>
      <p:sp>
        <p:nvSpPr>
          <p:cNvPr id="4" name="Rectangle 3">
            <a:extLst>
              <a:ext uri="{FF2B5EF4-FFF2-40B4-BE49-F238E27FC236}">
                <a16:creationId xmlns:a16="http://schemas.microsoft.com/office/drawing/2014/main" id="{168B296B-EC95-40B8-A285-425BBDD7A28C}"/>
              </a:ext>
            </a:extLst>
          </p:cNvPr>
          <p:cNvSpPr/>
          <p:nvPr/>
        </p:nvSpPr>
        <p:spPr>
          <a:xfrm>
            <a:off x="531812" y="1762254"/>
            <a:ext cx="5150531" cy="830997"/>
          </a:xfrm>
          <a:prstGeom prst="rect">
            <a:avLst/>
          </a:prstGeom>
        </p:spPr>
        <p:txBody>
          <a:bodyPr wrap="square">
            <a:spAutoFit/>
          </a:bodyPr>
          <a:lstStyle/>
          <a:p>
            <a:r>
              <a:rPr lang="en-US" sz="2400" b="1" dirty="0"/>
              <a:t>valeurs 						valeurs</a:t>
            </a:r>
          </a:p>
          <a:p>
            <a:r>
              <a:rPr lang="en-US" sz="2400" b="1" dirty="0" err="1"/>
              <a:t>culturelles</a:t>
            </a:r>
            <a:r>
              <a:rPr lang="en-US" sz="2400" b="1" dirty="0"/>
              <a:t> 					</a:t>
            </a:r>
            <a:r>
              <a:rPr lang="en-US" sz="2400" b="1" dirty="0" err="1"/>
              <a:t>propres</a:t>
            </a:r>
            <a:endParaRPr lang="en-US" sz="2400" b="1" dirty="0"/>
          </a:p>
        </p:txBody>
      </p:sp>
    </p:spTree>
    <p:extLst>
      <p:ext uri="{BB962C8B-B14F-4D97-AF65-F5344CB8AC3E}">
        <p14:creationId xmlns:p14="http://schemas.microsoft.com/office/powerpoint/2010/main" val="3186589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Interdits</a:t>
            </a:r>
            <a:endParaRPr lang="en-CA"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4211" y="2708031"/>
            <a:ext cx="4906876" cy="2907323"/>
          </a:xfrm>
        </p:spPr>
      </p:pic>
      <p:sp>
        <p:nvSpPr>
          <p:cNvPr id="4" name="Content Placeholder 3"/>
          <p:cNvSpPr>
            <a:spLocks noGrp="1"/>
          </p:cNvSpPr>
          <p:nvPr>
            <p:ph sz="half" idx="2"/>
          </p:nvPr>
        </p:nvSpPr>
        <p:spPr>
          <a:xfrm>
            <a:off x="5654493" y="2056092"/>
            <a:ext cx="6256153" cy="4200245"/>
          </a:xfrm>
        </p:spPr>
        <p:txBody>
          <a:bodyPr>
            <a:normAutofit lnSpcReduction="10000"/>
          </a:bodyPr>
          <a:lstStyle/>
          <a:p>
            <a:r>
              <a:rPr lang="en-CA" sz="2800" b="1" dirty="0" err="1">
                <a:solidFill>
                  <a:srgbClr val="FF0000"/>
                </a:solidFill>
              </a:rPr>
              <a:t>L’avortement</a:t>
            </a:r>
            <a:endParaRPr lang="en-CA" sz="2800" b="1" dirty="0">
              <a:solidFill>
                <a:srgbClr val="FF0000"/>
              </a:solidFill>
            </a:endParaRPr>
          </a:p>
          <a:p>
            <a:pPr lvl="1"/>
            <a:r>
              <a:rPr lang="en-CA" sz="2400" dirty="0" err="1"/>
              <a:t>L’hôpital</a:t>
            </a:r>
            <a:r>
              <a:rPr lang="en-CA" sz="2400" dirty="0"/>
              <a:t> Ste-</a:t>
            </a:r>
            <a:r>
              <a:rPr lang="en-CA" sz="2400" dirty="0" err="1"/>
              <a:t>Élisabeth</a:t>
            </a:r>
            <a:r>
              <a:rPr lang="en-CA" sz="2400" dirty="0"/>
              <a:t> de Humboldt (Saskatchewan)</a:t>
            </a:r>
          </a:p>
          <a:p>
            <a:pPr lvl="1"/>
            <a:r>
              <a:rPr lang="en-CA" sz="2400" dirty="0"/>
              <a:t>Thunder Bay – </a:t>
            </a:r>
            <a:r>
              <a:rPr lang="en-CA" sz="2400" dirty="0" err="1"/>
              <a:t>Transfert</a:t>
            </a:r>
            <a:r>
              <a:rPr lang="en-CA" sz="2400" dirty="0"/>
              <a:t> de personnel de </a:t>
            </a:r>
            <a:r>
              <a:rPr lang="en-CA" sz="2400" dirty="0" err="1"/>
              <a:t>l’hôpital</a:t>
            </a:r>
            <a:r>
              <a:rPr lang="en-CA" sz="2400" dirty="0"/>
              <a:t> </a:t>
            </a:r>
            <a:r>
              <a:rPr lang="en-CA" sz="2400" dirty="0" err="1"/>
              <a:t>catholique</a:t>
            </a:r>
            <a:r>
              <a:rPr lang="en-CA" sz="2400" dirty="0"/>
              <a:t> à </a:t>
            </a:r>
            <a:r>
              <a:rPr lang="en-CA" sz="2400" dirty="0" err="1"/>
              <a:t>l’hôpital</a:t>
            </a:r>
            <a:r>
              <a:rPr lang="en-CA" sz="2400" dirty="0"/>
              <a:t> public</a:t>
            </a:r>
          </a:p>
          <a:p>
            <a:r>
              <a:rPr lang="en-CA" sz="2800" b="1" dirty="0" err="1">
                <a:solidFill>
                  <a:srgbClr val="FF0000"/>
                </a:solidFill>
              </a:rPr>
              <a:t>L’euthanasie</a:t>
            </a:r>
            <a:endParaRPr lang="en-CA" sz="2800" b="1" dirty="0">
              <a:solidFill>
                <a:srgbClr val="FF0000"/>
              </a:solidFill>
            </a:endParaRPr>
          </a:p>
          <a:p>
            <a:pPr lvl="1"/>
            <a:r>
              <a:rPr lang="fr-FR" sz="2600" dirty="0"/>
              <a:t>Un hôpital belge mis à l’amende pour avoir refusé l’euthanasie sous toutes ses formes</a:t>
            </a:r>
            <a:endParaRPr lang="en-CA" sz="2600" dirty="0"/>
          </a:p>
        </p:txBody>
      </p:sp>
      <p:sp>
        <p:nvSpPr>
          <p:cNvPr id="3" name="Date Placeholder 2"/>
          <p:cNvSpPr>
            <a:spLocks noGrp="1"/>
          </p:cNvSpPr>
          <p:nvPr>
            <p:ph type="dt" sz="half" idx="10"/>
          </p:nvPr>
        </p:nvSpPr>
        <p:spPr/>
        <p:txBody>
          <a:bodyPr/>
          <a:lstStyle/>
          <a:p>
            <a:r>
              <a:rPr lang="en-US"/>
              <a:t>25 avril 2019</a:t>
            </a:r>
            <a:endParaRPr lang="en-CA" dirty="0"/>
          </a:p>
        </p:txBody>
      </p:sp>
      <p:sp>
        <p:nvSpPr>
          <p:cNvPr id="6" name="Slide Number Placeholder 5"/>
          <p:cNvSpPr>
            <a:spLocks noGrp="1"/>
          </p:cNvSpPr>
          <p:nvPr>
            <p:ph type="sldNum" sz="quarter" idx="12"/>
          </p:nvPr>
        </p:nvSpPr>
        <p:spPr/>
        <p:txBody>
          <a:bodyPr/>
          <a:lstStyle/>
          <a:p>
            <a:fld id="{9EE957BC-FC6C-4D52-807F-0E3F2D214DAB}" type="slidenum">
              <a:rPr lang="en-CA" smtClean="0"/>
              <a:t>48</a:t>
            </a:fld>
            <a:endParaRPr lang="en-CA" dirty="0"/>
          </a:p>
        </p:txBody>
      </p:sp>
    </p:spTree>
    <p:extLst>
      <p:ext uri="{BB962C8B-B14F-4D97-AF65-F5344CB8AC3E}">
        <p14:creationId xmlns:p14="http://schemas.microsoft.com/office/powerpoint/2010/main" val="844037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9335" y="475032"/>
            <a:ext cx="7315200" cy="5486401"/>
          </a:xfrm>
        </p:spPr>
      </p:pic>
      <p:sp>
        <p:nvSpPr>
          <p:cNvPr id="4" name="Date Placeholder 3"/>
          <p:cNvSpPr>
            <a:spLocks noGrp="1"/>
          </p:cNvSpPr>
          <p:nvPr>
            <p:ph type="dt" sz="half" idx="10"/>
          </p:nvPr>
        </p:nvSpPr>
        <p:spPr/>
        <p:txBody>
          <a:bodyPr/>
          <a:lstStyle/>
          <a:p>
            <a:r>
              <a:rPr lang="en-US"/>
              <a:t>25 avril 2019</a:t>
            </a:r>
            <a:endParaRPr lang="en-US" dirty="0"/>
          </a:p>
        </p:txBody>
      </p:sp>
      <p:sp>
        <p:nvSpPr>
          <p:cNvPr id="5" name="Slide Number Placeholder 4"/>
          <p:cNvSpPr>
            <a:spLocks noGrp="1"/>
          </p:cNvSpPr>
          <p:nvPr>
            <p:ph type="sldNum" sz="quarter" idx="12"/>
          </p:nvPr>
        </p:nvSpPr>
        <p:spPr/>
        <p:txBody>
          <a:bodyPr/>
          <a:lstStyle/>
          <a:p>
            <a:fld id="{7966EA62-41C5-4F9A-A915-5B0BC739C923}" type="slidenum">
              <a:rPr lang="en-US" smtClean="0"/>
              <a:t>49</a:t>
            </a:fld>
            <a:endParaRPr lang="en-US" dirty="0"/>
          </a:p>
        </p:txBody>
      </p:sp>
      <p:sp>
        <p:nvSpPr>
          <p:cNvPr id="2" name="TextBox 1">
            <a:extLst>
              <a:ext uri="{FF2B5EF4-FFF2-40B4-BE49-F238E27FC236}">
                <a16:creationId xmlns:a16="http://schemas.microsoft.com/office/drawing/2014/main" id="{A66D905A-5FF9-43A5-83C3-9B6D74626288}"/>
              </a:ext>
            </a:extLst>
          </p:cNvPr>
          <p:cNvSpPr txBox="1"/>
          <p:nvPr/>
        </p:nvSpPr>
        <p:spPr>
          <a:xfrm>
            <a:off x="3415004" y="1078262"/>
            <a:ext cx="6690049" cy="1323439"/>
          </a:xfrm>
          <a:prstGeom prst="rect">
            <a:avLst/>
          </a:prstGeom>
          <a:solidFill>
            <a:schemeClr val="bg1"/>
          </a:solidFill>
        </p:spPr>
        <p:txBody>
          <a:bodyPr wrap="square" rtlCol="0">
            <a:spAutoFit/>
          </a:bodyPr>
          <a:lstStyle/>
          <a:p>
            <a:pPr algn="ctr"/>
            <a:r>
              <a:rPr lang="en-US" sz="8000" dirty="0" err="1"/>
              <a:t>Générations</a:t>
            </a:r>
            <a:endParaRPr lang="en-US" sz="8000" dirty="0"/>
          </a:p>
        </p:txBody>
      </p:sp>
    </p:spTree>
    <p:extLst>
      <p:ext uri="{BB962C8B-B14F-4D97-AF65-F5344CB8AC3E}">
        <p14:creationId xmlns:p14="http://schemas.microsoft.com/office/powerpoint/2010/main" val="31361463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a:t>L’ordre du jour</a:t>
            </a:r>
          </a:p>
        </p:txBody>
      </p:sp>
      <p:sp>
        <p:nvSpPr>
          <p:cNvPr id="8" name="Content Placeholder 7"/>
          <p:cNvSpPr>
            <a:spLocks noGrp="1"/>
          </p:cNvSpPr>
          <p:nvPr>
            <p:ph idx="1"/>
          </p:nvPr>
        </p:nvSpPr>
        <p:spPr>
          <a:xfrm>
            <a:off x="1703672" y="1453415"/>
            <a:ext cx="9800940" cy="4841507"/>
          </a:xfrm>
        </p:spPr>
        <p:txBody>
          <a:bodyPr>
            <a:normAutofit/>
          </a:bodyPr>
          <a:lstStyle/>
          <a:p>
            <a:r>
              <a:rPr lang="fr-FR" sz="2400" b="1" dirty="0">
                <a:solidFill>
                  <a:srgbClr val="FF0000"/>
                </a:solidFill>
              </a:rPr>
              <a:t>Qu’est-ce que le droit canonique?</a:t>
            </a:r>
          </a:p>
          <a:p>
            <a:r>
              <a:rPr lang="fr-FR" sz="2400" b="1" dirty="0">
                <a:solidFill>
                  <a:srgbClr val="FF0000"/>
                </a:solidFill>
              </a:rPr>
              <a:t>Comment en sommes-nous arrivés là?</a:t>
            </a:r>
          </a:p>
          <a:p>
            <a:pPr lvl="1"/>
            <a:r>
              <a:rPr lang="fr-FR" sz="2400" dirty="0"/>
              <a:t>Des sœurs aux parrains</a:t>
            </a:r>
          </a:p>
          <a:p>
            <a:pPr lvl="1"/>
            <a:r>
              <a:rPr lang="fr-FR" sz="2400" dirty="0"/>
              <a:t>Le droit canon peut-il nous aider?</a:t>
            </a:r>
            <a:endParaRPr lang="en-US" sz="2400" dirty="0"/>
          </a:p>
          <a:p>
            <a:pPr>
              <a:buClr>
                <a:srgbClr val="353535"/>
              </a:buClr>
            </a:pPr>
            <a:r>
              <a:rPr lang="fr-FR" sz="2800" b="1" dirty="0">
                <a:solidFill>
                  <a:srgbClr val="FF0000"/>
                </a:solidFill>
              </a:rPr>
              <a:t>La culture et le catholique </a:t>
            </a:r>
            <a:r>
              <a:rPr lang="en-US" sz="2800" dirty="0">
                <a:solidFill>
                  <a:prstClr val="black">
                    <a:lumMod val="75000"/>
                    <a:lumOff val="25000"/>
                  </a:prstClr>
                </a:solidFill>
              </a:rPr>
              <a:t>: </a:t>
            </a:r>
          </a:p>
          <a:p>
            <a:pPr lvl="1">
              <a:buClr>
                <a:srgbClr val="353535"/>
              </a:buClr>
            </a:pPr>
            <a:r>
              <a:rPr lang="en-US" sz="2600" dirty="0">
                <a:solidFill>
                  <a:prstClr val="black">
                    <a:lumMod val="75000"/>
                    <a:lumOff val="25000"/>
                  </a:prstClr>
                </a:solidFill>
              </a:rPr>
              <a:t>Des valeurs </a:t>
            </a:r>
            <a:r>
              <a:rPr lang="en-US" sz="2600" dirty="0" err="1">
                <a:solidFill>
                  <a:prstClr val="black">
                    <a:lumMod val="75000"/>
                    <a:lumOff val="25000"/>
                  </a:prstClr>
                </a:solidFill>
              </a:rPr>
              <a:t>en</a:t>
            </a:r>
            <a:r>
              <a:rPr lang="en-US" sz="2600" dirty="0">
                <a:solidFill>
                  <a:prstClr val="black">
                    <a:lumMod val="75000"/>
                    <a:lumOff val="25000"/>
                  </a:prstClr>
                </a:solidFill>
              </a:rPr>
              <a:t> tension?</a:t>
            </a:r>
            <a:endParaRPr lang="en-US" sz="2200" dirty="0"/>
          </a:p>
          <a:p>
            <a:r>
              <a:rPr lang="fr-FR" sz="2600" b="1" dirty="0">
                <a:solidFill>
                  <a:srgbClr val="FF0000"/>
                </a:solidFill>
              </a:rPr>
              <a:t>En plus du droit canon…</a:t>
            </a:r>
            <a:endParaRPr lang="en-US" sz="2600" b="1" dirty="0">
              <a:solidFill>
                <a:srgbClr val="FF0000"/>
              </a:solidFill>
            </a:endParaRPr>
          </a:p>
          <a:p>
            <a:r>
              <a:rPr lang="en-US" sz="2400" b="1" dirty="0"/>
              <a:t>ID </a:t>
            </a:r>
            <a:r>
              <a:rPr lang="en-US" sz="2400" dirty="0"/>
              <a:t>La « </a:t>
            </a:r>
            <a:r>
              <a:rPr lang="en-US" sz="2400" dirty="0" err="1"/>
              <a:t>valeur</a:t>
            </a:r>
            <a:r>
              <a:rPr lang="en-US" sz="2400" dirty="0"/>
              <a:t> </a:t>
            </a:r>
            <a:r>
              <a:rPr lang="en-US" sz="2400" dirty="0" err="1"/>
              <a:t>ajoutée</a:t>
            </a:r>
            <a:r>
              <a:rPr lang="en-US" sz="2400" dirty="0"/>
              <a:t> » </a:t>
            </a:r>
            <a:r>
              <a:rPr lang="fr-FR" sz="2400" dirty="0"/>
              <a:t>des soins de santé catholiques</a:t>
            </a:r>
            <a:endParaRPr lang="en-US" sz="2400" dirty="0"/>
          </a:p>
          <a:p>
            <a:endParaRPr lang="en-US" sz="2400" dirty="0"/>
          </a:p>
          <a:p>
            <a:endParaRPr lang="en-CA" dirty="0"/>
          </a:p>
        </p:txBody>
      </p:sp>
      <p:sp>
        <p:nvSpPr>
          <p:cNvPr id="5" name="Date Placeholder 4"/>
          <p:cNvSpPr>
            <a:spLocks noGrp="1"/>
          </p:cNvSpPr>
          <p:nvPr>
            <p:ph type="dt" sz="half" idx="10"/>
          </p:nvPr>
        </p:nvSpPr>
        <p:spPr/>
        <p:txBody>
          <a:bodyPr/>
          <a:lstStyle/>
          <a:p>
            <a:r>
              <a:rPr lang="en-US"/>
              <a:t>25 avril 2019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025094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La loi et la vie – Un équilibre délicat</a:t>
            </a:r>
            <a:endParaRPr lang="en-CA" dirty="0"/>
          </a:p>
        </p:txBody>
      </p:sp>
      <p:pic>
        <p:nvPicPr>
          <p:cNvPr id="6" name="Content Placeholder 5" descr="Ascension | abzu2 | Page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2888" y="2055019"/>
            <a:ext cx="8128000" cy="4191000"/>
          </a:xfrm>
        </p:spPr>
      </p:pic>
      <p:sp>
        <p:nvSpPr>
          <p:cNvPr id="4" name="Date Placeholder 3"/>
          <p:cNvSpPr>
            <a:spLocks noGrp="1"/>
          </p:cNvSpPr>
          <p:nvPr>
            <p:ph type="dt" sz="half" idx="10"/>
          </p:nvPr>
        </p:nvSpPr>
        <p:spPr/>
        <p:txBody>
          <a:bodyPr/>
          <a:lstStyle/>
          <a:p>
            <a:r>
              <a:rPr lang="en-US"/>
              <a:t>25 avril 2019</a:t>
            </a:r>
            <a:endParaRPr lang="en-CA" dirty="0"/>
          </a:p>
        </p:txBody>
      </p:sp>
      <p:sp>
        <p:nvSpPr>
          <p:cNvPr id="5" name="Slide Number Placeholder 4"/>
          <p:cNvSpPr>
            <a:spLocks noGrp="1"/>
          </p:cNvSpPr>
          <p:nvPr>
            <p:ph type="sldNum" sz="quarter" idx="12"/>
          </p:nvPr>
        </p:nvSpPr>
        <p:spPr/>
        <p:txBody>
          <a:bodyPr/>
          <a:lstStyle/>
          <a:p>
            <a:fld id="{9EE957BC-FC6C-4D52-807F-0E3F2D214DAB}" type="slidenum">
              <a:rPr lang="en-CA" smtClean="0"/>
              <a:t>50</a:t>
            </a:fld>
            <a:endParaRPr lang="en-CA" dirty="0"/>
          </a:p>
        </p:txBody>
      </p:sp>
    </p:spTree>
    <p:extLst>
      <p:ext uri="{BB962C8B-B14F-4D97-AF65-F5344CB8AC3E}">
        <p14:creationId xmlns:p14="http://schemas.microsoft.com/office/powerpoint/2010/main" val="4247171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98610" y="204537"/>
            <a:ext cx="10018713" cy="1191126"/>
          </a:xfrm>
        </p:spPr>
        <p:txBody>
          <a:bodyPr>
            <a:normAutofit/>
          </a:bodyPr>
          <a:lstStyle/>
          <a:p>
            <a:r>
              <a:rPr lang="fr-FR" dirty="0"/>
              <a:t>Les critères internes:</a:t>
            </a:r>
            <a:br>
              <a:rPr lang="fr-FR" dirty="0"/>
            </a:br>
            <a:r>
              <a:rPr lang="fr-FR" dirty="0"/>
              <a:t>L’enseignement social catholique</a:t>
            </a:r>
          </a:p>
        </p:txBody>
      </p:sp>
      <p:pic>
        <p:nvPicPr>
          <p:cNvPr id="9" name="Content Placeholder 8" descr="&lt;strong&gt;Catholic Social Teaching&lt;/strong&gt;: Christian Life in Society, First ..."/>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47299" y="1395663"/>
            <a:ext cx="3416968" cy="5146036"/>
          </a:xfrm>
        </p:spPr>
      </p:pic>
      <p:sp>
        <p:nvSpPr>
          <p:cNvPr id="8" name="Content Placeholder 7"/>
          <p:cNvSpPr>
            <a:spLocks noGrp="1"/>
          </p:cNvSpPr>
          <p:nvPr>
            <p:ph sz="half" idx="2"/>
          </p:nvPr>
        </p:nvSpPr>
        <p:spPr>
          <a:xfrm>
            <a:off x="4263390" y="1569719"/>
            <a:ext cx="7353933" cy="4426820"/>
          </a:xfrm>
        </p:spPr>
        <p:txBody>
          <a:bodyPr>
            <a:normAutofit fontScale="92500" lnSpcReduction="10000"/>
          </a:bodyPr>
          <a:lstStyle/>
          <a:p>
            <a:r>
              <a:rPr lang="fr-FR" sz="2400" b="1" dirty="0">
                <a:solidFill>
                  <a:srgbClr val="FF0000"/>
                </a:solidFill>
              </a:rPr>
              <a:t>Les grands thèmes (clés):</a:t>
            </a:r>
          </a:p>
          <a:p>
            <a:pPr lvl="1"/>
            <a:r>
              <a:rPr lang="fr-FR" sz="2200" b="1" dirty="0">
                <a:solidFill>
                  <a:srgbClr val="FF0000"/>
                </a:solidFill>
              </a:rPr>
              <a:t>La vie et la dignité </a:t>
            </a:r>
            <a:r>
              <a:rPr lang="fr-FR" sz="2200" dirty="0">
                <a:solidFill>
                  <a:schemeClr val="tx1"/>
                </a:solidFill>
              </a:rPr>
              <a:t>de la personne humaine</a:t>
            </a:r>
          </a:p>
          <a:p>
            <a:pPr lvl="1"/>
            <a:r>
              <a:rPr lang="fr-FR" sz="2200" dirty="0">
                <a:solidFill>
                  <a:schemeClr val="tx1"/>
                </a:solidFill>
              </a:rPr>
              <a:t>Appel à </a:t>
            </a:r>
            <a:r>
              <a:rPr lang="fr-FR" sz="2200" b="1" dirty="0">
                <a:solidFill>
                  <a:srgbClr val="FF0000"/>
                </a:solidFill>
              </a:rPr>
              <a:t>la famille, à la collectivité et à la participation</a:t>
            </a:r>
          </a:p>
          <a:p>
            <a:pPr lvl="1"/>
            <a:r>
              <a:rPr lang="fr-FR" sz="2200" b="1" dirty="0">
                <a:solidFill>
                  <a:srgbClr val="FF0000"/>
                </a:solidFill>
              </a:rPr>
              <a:t>Protection des droits et responsabilités </a:t>
            </a:r>
            <a:r>
              <a:rPr lang="fr-FR" sz="2200" dirty="0">
                <a:solidFill>
                  <a:schemeClr val="tx1"/>
                </a:solidFill>
              </a:rPr>
              <a:t>de </a:t>
            </a:r>
            <a:r>
              <a:rPr lang="fr-FR" sz="2200" dirty="0" err="1">
                <a:solidFill>
                  <a:schemeClr val="tx1"/>
                </a:solidFill>
              </a:rPr>
              <a:t>chacun.e</a:t>
            </a:r>
            <a:endParaRPr lang="fr-FR" sz="2200" dirty="0">
              <a:solidFill>
                <a:schemeClr val="tx1"/>
              </a:solidFill>
            </a:endParaRPr>
          </a:p>
          <a:p>
            <a:pPr lvl="1"/>
            <a:r>
              <a:rPr lang="fr-FR" sz="2200" b="1" dirty="0">
                <a:solidFill>
                  <a:srgbClr val="FF0000"/>
                </a:solidFill>
              </a:rPr>
              <a:t>L’option préférentielle pour les personnes pauvres et vulnérables</a:t>
            </a:r>
          </a:p>
          <a:p>
            <a:pPr lvl="1"/>
            <a:r>
              <a:rPr lang="fr-FR" sz="2200" b="1" dirty="0">
                <a:solidFill>
                  <a:srgbClr val="FF0000"/>
                </a:solidFill>
              </a:rPr>
              <a:t>La dignité du travail et les droits des travailleurs/travailleuses</a:t>
            </a:r>
          </a:p>
          <a:p>
            <a:pPr lvl="1"/>
            <a:r>
              <a:rPr lang="fr-FR" sz="2200" b="1" dirty="0">
                <a:solidFill>
                  <a:srgbClr val="FF0000"/>
                </a:solidFill>
              </a:rPr>
              <a:t>La solidarité : </a:t>
            </a:r>
            <a:r>
              <a:rPr lang="fr-FR" sz="2200" dirty="0">
                <a:solidFill>
                  <a:schemeClr val="tx1"/>
                </a:solidFill>
              </a:rPr>
              <a:t>nous formons une seule famille humaine</a:t>
            </a:r>
          </a:p>
          <a:p>
            <a:pPr lvl="1"/>
            <a:r>
              <a:rPr lang="fr-FR" sz="2200" b="1" dirty="0">
                <a:solidFill>
                  <a:srgbClr val="FF0000"/>
                </a:solidFill>
              </a:rPr>
              <a:t>La sauvegarde de la création</a:t>
            </a:r>
          </a:p>
        </p:txBody>
      </p:sp>
      <p:sp>
        <p:nvSpPr>
          <p:cNvPr id="4" name="Date Placeholder 3"/>
          <p:cNvSpPr>
            <a:spLocks noGrp="1"/>
          </p:cNvSpPr>
          <p:nvPr>
            <p:ph type="dt" sz="half" idx="10"/>
          </p:nvPr>
        </p:nvSpPr>
        <p:spPr/>
        <p:txBody>
          <a:bodyPr/>
          <a:lstStyle/>
          <a:p>
            <a:r>
              <a:rPr lang="en-US"/>
              <a:t>25 avril 2019</a:t>
            </a:r>
            <a:endParaRPr lang="en-US" dirty="0"/>
          </a:p>
        </p:txBody>
      </p:sp>
      <p:sp>
        <p:nvSpPr>
          <p:cNvPr id="5" name="Slide Number Placeholder 4"/>
          <p:cNvSpPr>
            <a:spLocks noGrp="1"/>
          </p:cNvSpPr>
          <p:nvPr>
            <p:ph type="sldNum" sz="quarter" idx="12"/>
          </p:nvPr>
        </p:nvSpPr>
        <p:spPr/>
        <p:txBody>
          <a:bodyPr/>
          <a:lstStyle/>
          <a:p>
            <a:fld id="{7966EA62-41C5-4F9A-A915-5B0BC739C923}" type="slidenum">
              <a:rPr lang="en-US" smtClean="0"/>
              <a:t>51</a:t>
            </a:fld>
            <a:endParaRPr lang="en-US" dirty="0"/>
          </a:p>
        </p:txBody>
      </p:sp>
    </p:spTree>
    <p:extLst>
      <p:ext uri="{BB962C8B-B14F-4D97-AF65-F5344CB8AC3E}">
        <p14:creationId xmlns:p14="http://schemas.microsoft.com/office/powerpoint/2010/main" val="27145440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967" y="113985"/>
            <a:ext cx="11438655" cy="730918"/>
          </a:xfrm>
        </p:spPr>
        <p:txBody>
          <a:bodyPr>
            <a:normAutofit/>
          </a:bodyPr>
          <a:lstStyle/>
          <a:p>
            <a:r>
              <a:rPr lang="fr-FR" dirty="0"/>
              <a:t>Les critères internes: guides d’éthique de la santé</a:t>
            </a:r>
            <a:endParaRPr lang="en-CA" dirty="0"/>
          </a:p>
        </p:txBody>
      </p:sp>
      <p:sp>
        <p:nvSpPr>
          <p:cNvPr id="4" name="Content Placeholder 3"/>
          <p:cNvSpPr>
            <a:spLocks noGrp="1"/>
          </p:cNvSpPr>
          <p:nvPr>
            <p:ph sz="half" idx="2"/>
          </p:nvPr>
        </p:nvSpPr>
        <p:spPr>
          <a:xfrm>
            <a:off x="4056612" y="1164232"/>
            <a:ext cx="7446412" cy="5544139"/>
          </a:xfrm>
        </p:spPr>
        <p:txBody>
          <a:bodyPr>
            <a:normAutofit/>
          </a:bodyPr>
          <a:lstStyle/>
          <a:p>
            <a:r>
              <a:rPr lang="fr-FR" sz="2800" dirty="0"/>
              <a:t>Lignes directrices éthiques et religieuses</a:t>
            </a:r>
          </a:p>
          <a:p>
            <a:r>
              <a:rPr lang="fr-FR" sz="2800" dirty="0"/>
              <a:t>Appliqués dans le monde catholique de la santé au Canada depuis 1948</a:t>
            </a:r>
          </a:p>
          <a:p>
            <a:pPr lvl="1"/>
            <a:r>
              <a:rPr lang="fr-FR" sz="2400" dirty="0"/>
              <a:t>La nature sociale des soins</a:t>
            </a:r>
          </a:p>
          <a:p>
            <a:pPr lvl="1"/>
            <a:r>
              <a:rPr lang="fr-FR" sz="2400" dirty="0"/>
              <a:t>La dignité de la personne humaine</a:t>
            </a:r>
          </a:p>
          <a:p>
            <a:pPr lvl="1"/>
            <a:r>
              <a:rPr lang="fr-FR" sz="2400" dirty="0"/>
              <a:t>Les soins au début de la vie</a:t>
            </a:r>
          </a:p>
          <a:p>
            <a:pPr lvl="1"/>
            <a:r>
              <a:rPr lang="fr-FR" sz="2400" dirty="0"/>
              <a:t>Le don d’organes</a:t>
            </a:r>
          </a:p>
          <a:p>
            <a:pPr lvl="1"/>
            <a:r>
              <a:rPr lang="fr-FR" sz="2400" dirty="0"/>
              <a:t>La recherche sur des êtres humains</a:t>
            </a:r>
          </a:p>
          <a:p>
            <a:pPr lvl="1"/>
            <a:r>
              <a:rPr lang="fr-FR" sz="2400" dirty="0"/>
              <a:t>Gouvernance et administration</a:t>
            </a:r>
          </a:p>
        </p:txBody>
      </p:sp>
      <p:sp>
        <p:nvSpPr>
          <p:cNvPr id="5" name="Date Placeholder 4"/>
          <p:cNvSpPr>
            <a:spLocks noGrp="1"/>
          </p:cNvSpPr>
          <p:nvPr>
            <p:ph type="dt" sz="half" idx="10"/>
          </p:nvPr>
        </p:nvSpPr>
        <p:spPr/>
        <p:txBody>
          <a:bodyPr/>
          <a:lstStyle/>
          <a:p>
            <a:r>
              <a:rPr lang="en-US"/>
              <a:t>25 avril 2019</a:t>
            </a:r>
            <a:endParaRPr lang="en-US" dirty="0"/>
          </a:p>
        </p:txBody>
      </p:sp>
      <p:sp>
        <p:nvSpPr>
          <p:cNvPr id="6" name="Slide Number Placeholder 5"/>
          <p:cNvSpPr>
            <a:spLocks noGrp="1"/>
          </p:cNvSpPr>
          <p:nvPr>
            <p:ph type="sldNum" sz="quarter" idx="12"/>
          </p:nvPr>
        </p:nvSpPr>
        <p:spPr/>
        <p:txBody>
          <a:bodyPr/>
          <a:lstStyle/>
          <a:p>
            <a:fld id="{7966EA62-41C5-4F9A-A915-5B0BC739C923}" type="slidenum">
              <a:rPr lang="en-US" smtClean="0"/>
              <a:t>52</a:t>
            </a:fld>
            <a:endParaRPr lang="en-US" dirty="0"/>
          </a:p>
        </p:txBody>
      </p:sp>
      <p:pic>
        <p:nvPicPr>
          <p:cNvPr id="3" name="Picture 2">
            <a:extLst>
              <a:ext uri="{FF2B5EF4-FFF2-40B4-BE49-F238E27FC236}">
                <a16:creationId xmlns:a16="http://schemas.microsoft.com/office/drawing/2014/main" id="{8C7AD03B-8FF7-4571-9E91-E98F35E2AA30}"/>
              </a:ext>
            </a:extLst>
          </p:cNvPr>
          <p:cNvPicPr>
            <a:picLocks noChangeAspect="1"/>
          </p:cNvPicPr>
          <p:nvPr/>
        </p:nvPicPr>
        <p:blipFill>
          <a:blip r:embed="rId2"/>
          <a:stretch>
            <a:fillRect/>
          </a:stretch>
        </p:blipFill>
        <p:spPr>
          <a:xfrm>
            <a:off x="465411" y="1518699"/>
            <a:ext cx="2974031" cy="4163643"/>
          </a:xfrm>
          <a:prstGeom prst="rect">
            <a:avLst/>
          </a:prstGeom>
        </p:spPr>
      </p:pic>
    </p:spTree>
    <p:extLst>
      <p:ext uri="{BB962C8B-B14F-4D97-AF65-F5344CB8AC3E}">
        <p14:creationId xmlns:p14="http://schemas.microsoft.com/office/powerpoint/2010/main" val="51432231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81694"/>
            <a:ext cx="9404723" cy="781722"/>
          </a:xfrm>
        </p:spPr>
        <p:txBody>
          <a:bodyPr/>
          <a:lstStyle/>
          <a:p>
            <a:pPr algn="ctr"/>
            <a:r>
              <a:rPr lang="fr-FR" dirty="0"/>
              <a:t>Guide d'éthique de la santé </a:t>
            </a:r>
            <a:endParaRPr lang="en-CA" dirty="0"/>
          </a:p>
        </p:txBody>
      </p:sp>
      <p:sp>
        <p:nvSpPr>
          <p:cNvPr id="7" name="Content Placeholder 6"/>
          <p:cNvSpPr>
            <a:spLocks noGrp="1"/>
          </p:cNvSpPr>
          <p:nvPr>
            <p:ph idx="1"/>
          </p:nvPr>
        </p:nvSpPr>
        <p:spPr>
          <a:xfrm>
            <a:off x="1103312" y="1234440"/>
            <a:ext cx="8946541" cy="5013959"/>
          </a:xfrm>
        </p:spPr>
        <p:txBody>
          <a:bodyPr>
            <a:normAutofit/>
          </a:bodyPr>
          <a:lstStyle/>
          <a:p>
            <a:r>
              <a:rPr lang="fr-FR" sz="2400" b="1" dirty="0">
                <a:solidFill>
                  <a:srgbClr val="FF0000"/>
                </a:solidFill>
              </a:rPr>
              <a:t>Gouvernance et administration</a:t>
            </a:r>
          </a:p>
          <a:p>
            <a:pPr lvl="1"/>
            <a:r>
              <a:rPr lang="fr-FR" sz="2200" b="1" dirty="0">
                <a:solidFill>
                  <a:srgbClr val="FF0000"/>
                </a:solidFill>
              </a:rPr>
              <a:t>La gouvernance</a:t>
            </a:r>
          </a:p>
          <a:p>
            <a:pPr lvl="1"/>
            <a:r>
              <a:rPr lang="fr-FR" sz="2200" b="1" dirty="0">
                <a:solidFill>
                  <a:srgbClr val="FF0000"/>
                </a:solidFill>
              </a:rPr>
              <a:t>L’administration</a:t>
            </a:r>
          </a:p>
          <a:p>
            <a:pPr lvl="1"/>
            <a:r>
              <a:rPr lang="fr-FR" sz="2200" dirty="0">
                <a:solidFill>
                  <a:schemeClr val="tx1"/>
                </a:solidFill>
              </a:rPr>
              <a:t>Relations de </a:t>
            </a:r>
            <a:r>
              <a:rPr lang="fr-FR" sz="2200" b="1" dirty="0">
                <a:solidFill>
                  <a:srgbClr val="FF0000"/>
                </a:solidFill>
              </a:rPr>
              <a:t>collaboration</a:t>
            </a:r>
          </a:p>
          <a:p>
            <a:pPr lvl="1"/>
            <a:r>
              <a:rPr lang="fr-FR" sz="2200" dirty="0">
                <a:solidFill>
                  <a:schemeClr val="tx1"/>
                </a:solidFill>
              </a:rPr>
              <a:t>L’allocation des </a:t>
            </a:r>
            <a:r>
              <a:rPr lang="fr-FR" sz="2200" b="1" dirty="0">
                <a:solidFill>
                  <a:srgbClr val="FF0000"/>
                </a:solidFill>
              </a:rPr>
              <a:t>ressources</a:t>
            </a:r>
          </a:p>
          <a:p>
            <a:pPr lvl="1"/>
            <a:r>
              <a:rPr lang="fr-FR" sz="2200" b="1" dirty="0">
                <a:solidFill>
                  <a:srgbClr val="FF0000"/>
                </a:solidFill>
              </a:rPr>
              <a:t>Le rationnement </a:t>
            </a:r>
            <a:r>
              <a:rPr lang="fr-FR" sz="2200" dirty="0">
                <a:solidFill>
                  <a:schemeClr val="tx1"/>
                </a:solidFill>
              </a:rPr>
              <a:t>des ressources</a:t>
            </a:r>
          </a:p>
          <a:p>
            <a:pPr lvl="1"/>
            <a:r>
              <a:rPr lang="fr-FR" sz="2200" b="1" dirty="0">
                <a:solidFill>
                  <a:srgbClr val="FF0000"/>
                </a:solidFill>
              </a:rPr>
              <a:t>Les soins spirituels et religieux</a:t>
            </a:r>
          </a:p>
          <a:p>
            <a:pPr lvl="1"/>
            <a:r>
              <a:rPr lang="fr-FR" sz="2200" dirty="0">
                <a:solidFill>
                  <a:schemeClr val="tx1"/>
                </a:solidFill>
              </a:rPr>
              <a:t>Cultiver un</a:t>
            </a:r>
            <a:r>
              <a:rPr lang="fr-FR" sz="2200" b="1" dirty="0">
                <a:solidFill>
                  <a:srgbClr val="FF0000"/>
                </a:solidFill>
              </a:rPr>
              <a:t> environnement éthique</a:t>
            </a:r>
          </a:p>
          <a:p>
            <a:pPr lvl="1"/>
            <a:r>
              <a:rPr lang="fr-FR" sz="2200" dirty="0">
                <a:solidFill>
                  <a:schemeClr val="tx1"/>
                </a:solidFill>
              </a:rPr>
              <a:t>Instituer un processus de </a:t>
            </a:r>
            <a:r>
              <a:rPr lang="fr-FR" sz="2200" b="1" dirty="0">
                <a:solidFill>
                  <a:srgbClr val="FF0000"/>
                </a:solidFill>
              </a:rPr>
              <a:t>réflexion éthique </a:t>
            </a:r>
            <a:r>
              <a:rPr lang="fr-FR" sz="2200" dirty="0">
                <a:solidFill>
                  <a:schemeClr val="tx1"/>
                </a:solidFill>
              </a:rPr>
              <a:t>au niveau de la direction</a:t>
            </a:r>
          </a:p>
          <a:p>
            <a:pPr lvl="1"/>
            <a:r>
              <a:rPr lang="fr-FR" sz="2200" dirty="0">
                <a:solidFill>
                  <a:schemeClr val="tx1"/>
                </a:solidFill>
              </a:rPr>
              <a:t>Traiter les </a:t>
            </a:r>
            <a:r>
              <a:rPr lang="fr-FR" sz="2200" b="1" dirty="0">
                <a:solidFill>
                  <a:srgbClr val="FF0000"/>
                </a:solidFill>
              </a:rPr>
              <a:t>problèmes éthiques</a:t>
            </a:r>
          </a:p>
          <a:p>
            <a:pPr lvl="1"/>
            <a:endParaRPr lang="en-US" b="1" dirty="0">
              <a:solidFill>
                <a:srgbClr val="FF0000"/>
              </a:solidFill>
            </a:endParaRPr>
          </a:p>
        </p:txBody>
      </p:sp>
      <p:sp>
        <p:nvSpPr>
          <p:cNvPr id="5" name="Date Placeholder 4"/>
          <p:cNvSpPr>
            <a:spLocks noGrp="1"/>
          </p:cNvSpPr>
          <p:nvPr>
            <p:ph type="dt" sz="half" idx="10"/>
          </p:nvPr>
        </p:nvSpPr>
        <p:spPr/>
        <p:txBody>
          <a:bodyPr/>
          <a:lstStyle/>
          <a:p>
            <a:r>
              <a:rPr lang="en-US"/>
              <a:t>25 avril 2019</a:t>
            </a:r>
            <a:endParaRPr lang="en-CA" dirty="0"/>
          </a:p>
        </p:txBody>
      </p:sp>
      <p:sp>
        <p:nvSpPr>
          <p:cNvPr id="6" name="Slide Number Placeholder 5"/>
          <p:cNvSpPr>
            <a:spLocks noGrp="1"/>
          </p:cNvSpPr>
          <p:nvPr>
            <p:ph type="sldNum" sz="quarter" idx="12"/>
          </p:nvPr>
        </p:nvSpPr>
        <p:spPr/>
        <p:txBody>
          <a:bodyPr/>
          <a:lstStyle/>
          <a:p>
            <a:fld id="{9EE957BC-FC6C-4D52-807F-0E3F2D214DAB}" type="slidenum">
              <a:rPr lang="en-CA" smtClean="0"/>
              <a:t>53</a:t>
            </a:fld>
            <a:endParaRPr lang="en-CA" dirty="0"/>
          </a:p>
        </p:txBody>
      </p:sp>
    </p:spTree>
    <p:extLst>
      <p:ext uri="{BB962C8B-B14F-4D97-AF65-F5344CB8AC3E}">
        <p14:creationId xmlns:p14="http://schemas.microsoft.com/office/powerpoint/2010/main" val="1779243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925" y="624110"/>
            <a:ext cx="9704688" cy="694551"/>
          </a:xfrm>
        </p:spPr>
        <p:txBody>
          <a:bodyPr/>
          <a:lstStyle/>
          <a:p>
            <a:pPr algn="ctr"/>
            <a:r>
              <a:rPr lang="fr-FR" dirty="0"/>
              <a:t>Guide d'éthique de la santé </a:t>
            </a:r>
            <a:endParaRPr lang="en-CA" dirty="0"/>
          </a:p>
        </p:txBody>
      </p:sp>
      <p:sp>
        <p:nvSpPr>
          <p:cNvPr id="3" name="Content Placeholder 2"/>
          <p:cNvSpPr>
            <a:spLocks noGrp="1"/>
          </p:cNvSpPr>
          <p:nvPr>
            <p:ph idx="1"/>
          </p:nvPr>
        </p:nvSpPr>
        <p:spPr>
          <a:xfrm>
            <a:off x="1501541" y="1472665"/>
            <a:ext cx="10003071" cy="4803007"/>
          </a:xfrm>
          <a:solidFill>
            <a:schemeClr val="accent2">
              <a:tint val="40000"/>
              <a:hueOff val="0"/>
              <a:satOff val="0"/>
              <a:lumOff val="0"/>
            </a:schemeClr>
          </a:solidFill>
        </p:spPr>
        <p:txBody>
          <a:bodyPr>
            <a:normAutofit/>
          </a:bodyPr>
          <a:lstStyle/>
          <a:p>
            <a:r>
              <a:rPr lang="fr-FR" sz="2400" b="1" dirty="0">
                <a:solidFill>
                  <a:srgbClr val="FF0000"/>
                </a:solidFill>
              </a:rPr>
              <a:t>Gouvernance et administration</a:t>
            </a:r>
          </a:p>
          <a:p>
            <a:pPr lvl="1"/>
            <a:r>
              <a:rPr lang="fr-FR" sz="2200" dirty="0">
                <a:solidFill>
                  <a:schemeClr val="tx1"/>
                </a:solidFill>
              </a:rPr>
              <a:t>Réponse organisationnelle à </a:t>
            </a:r>
            <a:r>
              <a:rPr lang="fr-FR" sz="2200" b="1" dirty="0">
                <a:solidFill>
                  <a:srgbClr val="FF0000"/>
                </a:solidFill>
              </a:rPr>
              <a:t>l’objection de conscience</a:t>
            </a:r>
          </a:p>
          <a:p>
            <a:pPr lvl="1"/>
            <a:r>
              <a:rPr lang="fr-FR" sz="2200" b="1" dirty="0">
                <a:solidFill>
                  <a:srgbClr val="FF0000"/>
                </a:solidFill>
              </a:rPr>
              <a:t>L’obligation de diligence</a:t>
            </a:r>
          </a:p>
          <a:p>
            <a:pPr lvl="1"/>
            <a:r>
              <a:rPr lang="fr-FR" sz="2200" dirty="0">
                <a:solidFill>
                  <a:schemeClr val="tx1"/>
                </a:solidFill>
              </a:rPr>
              <a:t>Relations</a:t>
            </a:r>
            <a:r>
              <a:rPr lang="fr-FR" sz="2200" b="1" dirty="0">
                <a:solidFill>
                  <a:srgbClr val="FF0000"/>
                </a:solidFill>
              </a:rPr>
              <a:t> employeur/employés</a:t>
            </a:r>
          </a:p>
          <a:p>
            <a:pPr lvl="1"/>
            <a:r>
              <a:rPr lang="fr-FR" sz="2200" b="1" dirty="0">
                <a:solidFill>
                  <a:srgbClr val="FF0000"/>
                </a:solidFill>
              </a:rPr>
              <a:t>Le conflit d’intérêts</a:t>
            </a:r>
          </a:p>
          <a:p>
            <a:pPr lvl="1"/>
            <a:r>
              <a:rPr lang="fr-FR" sz="2200" dirty="0">
                <a:solidFill>
                  <a:schemeClr val="tx1"/>
                </a:solidFill>
              </a:rPr>
              <a:t>Les sources </a:t>
            </a:r>
            <a:r>
              <a:rPr lang="fr-FR" sz="2200" b="1" dirty="0">
                <a:solidFill>
                  <a:srgbClr val="FF0000"/>
                </a:solidFill>
              </a:rPr>
              <a:t>alternatives de revenu</a:t>
            </a:r>
          </a:p>
          <a:p>
            <a:pPr lvl="1"/>
            <a:r>
              <a:rPr lang="fr-FR" sz="2200" b="1" dirty="0">
                <a:solidFill>
                  <a:srgbClr val="FF0000"/>
                </a:solidFill>
              </a:rPr>
              <a:t>Abuser </a:t>
            </a:r>
            <a:r>
              <a:rPr lang="fr-FR" sz="2200" dirty="0">
                <a:solidFill>
                  <a:schemeClr val="tx1"/>
                </a:solidFill>
              </a:rPr>
              <a:t>des prestataires de soins</a:t>
            </a:r>
          </a:p>
          <a:p>
            <a:pPr lvl="1"/>
            <a:r>
              <a:rPr lang="fr-FR" sz="2200" dirty="0">
                <a:solidFill>
                  <a:schemeClr val="tx1"/>
                </a:solidFill>
              </a:rPr>
              <a:t>Traiter les </a:t>
            </a:r>
            <a:r>
              <a:rPr lang="fr-FR" sz="2200" b="1" dirty="0">
                <a:solidFill>
                  <a:srgbClr val="FF0000"/>
                </a:solidFill>
              </a:rPr>
              <a:t>plaintes</a:t>
            </a:r>
          </a:p>
          <a:p>
            <a:pPr lvl="1"/>
            <a:r>
              <a:rPr lang="fr-FR" sz="2200" dirty="0">
                <a:solidFill>
                  <a:schemeClr val="tx1"/>
                </a:solidFill>
              </a:rPr>
              <a:t>Divulgation des </a:t>
            </a:r>
            <a:r>
              <a:rPr lang="fr-FR" sz="2200" b="1" dirty="0">
                <a:solidFill>
                  <a:srgbClr val="FF0000"/>
                </a:solidFill>
              </a:rPr>
              <a:t>événements indésirables </a:t>
            </a:r>
            <a:r>
              <a:rPr lang="fr-FR" sz="2200" dirty="0">
                <a:solidFill>
                  <a:schemeClr val="tx1"/>
                </a:solidFill>
              </a:rPr>
              <a:t>ou risque de scandale</a:t>
            </a:r>
          </a:p>
        </p:txBody>
      </p:sp>
      <p:sp>
        <p:nvSpPr>
          <p:cNvPr id="4" name="Date Placeholder 3"/>
          <p:cNvSpPr>
            <a:spLocks noGrp="1"/>
          </p:cNvSpPr>
          <p:nvPr>
            <p:ph type="dt" sz="half" idx="10"/>
          </p:nvPr>
        </p:nvSpPr>
        <p:spPr/>
        <p:txBody>
          <a:bodyPr/>
          <a:lstStyle/>
          <a:p>
            <a:r>
              <a:rPr lang="en-US"/>
              <a:t>25 avril 2019</a:t>
            </a:r>
            <a:endParaRPr lang="en-CA" dirty="0"/>
          </a:p>
        </p:txBody>
      </p:sp>
      <p:sp>
        <p:nvSpPr>
          <p:cNvPr id="5" name="Slide Number Placeholder 4"/>
          <p:cNvSpPr>
            <a:spLocks noGrp="1"/>
          </p:cNvSpPr>
          <p:nvPr>
            <p:ph type="sldNum" sz="quarter" idx="12"/>
          </p:nvPr>
        </p:nvSpPr>
        <p:spPr/>
        <p:txBody>
          <a:bodyPr/>
          <a:lstStyle/>
          <a:p>
            <a:fld id="{9EE957BC-FC6C-4D52-807F-0E3F2D214DAB}" type="slidenum">
              <a:rPr lang="en-CA" smtClean="0"/>
              <a:t>54</a:t>
            </a:fld>
            <a:endParaRPr lang="en-CA" dirty="0"/>
          </a:p>
        </p:txBody>
      </p:sp>
    </p:spTree>
    <p:extLst>
      <p:ext uri="{BB962C8B-B14F-4D97-AF65-F5344CB8AC3E}">
        <p14:creationId xmlns:p14="http://schemas.microsoft.com/office/powerpoint/2010/main" val="36725043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74" y="132678"/>
            <a:ext cx="9404723" cy="758862"/>
          </a:xfrm>
        </p:spPr>
        <p:txBody>
          <a:bodyPr/>
          <a:lstStyle/>
          <a:p>
            <a:r>
              <a:rPr lang="fr-FR" dirty="0"/>
              <a:t>De nouvelles approches de la culture</a:t>
            </a:r>
            <a:endParaRPr lang="en-CA"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20615287">
            <a:off x="440529" y="2438400"/>
            <a:ext cx="4582801" cy="2442410"/>
          </a:xfrm>
        </p:spPr>
      </p:pic>
      <p:sp>
        <p:nvSpPr>
          <p:cNvPr id="4" name="Content Placeholder 3"/>
          <p:cNvSpPr>
            <a:spLocks noGrp="1"/>
          </p:cNvSpPr>
          <p:nvPr>
            <p:ph sz="half" idx="2"/>
          </p:nvPr>
        </p:nvSpPr>
        <p:spPr>
          <a:xfrm>
            <a:off x="5654493" y="1447802"/>
            <a:ext cx="6118407" cy="4808536"/>
          </a:xfrm>
        </p:spPr>
        <p:txBody>
          <a:bodyPr>
            <a:normAutofit/>
          </a:bodyPr>
          <a:lstStyle/>
          <a:p>
            <a:r>
              <a:rPr lang="fr-FR" sz="2400" dirty="0"/>
              <a:t>Embaucher pour </a:t>
            </a:r>
            <a:r>
              <a:rPr lang="fr-FR" sz="2400" b="1" dirty="0">
                <a:solidFill>
                  <a:srgbClr val="FF0000"/>
                </a:solidFill>
              </a:rPr>
              <a:t>la mission</a:t>
            </a:r>
          </a:p>
          <a:p>
            <a:r>
              <a:rPr lang="fr-FR" sz="2400" dirty="0"/>
              <a:t>On est passé de l’ambivalence au sujet des œuvres catholiques à une </a:t>
            </a:r>
            <a:r>
              <a:rPr lang="fr-FR" sz="2400" b="1" dirty="0">
                <a:solidFill>
                  <a:srgbClr val="FF0000"/>
                </a:solidFill>
              </a:rPr>
              <a:t>vision plus claire de leur mission et de leur importance</a:t>
            </a:r>
          </a:p>
          <a:p>
            <a:r>
              <a:rPr lang="fr-FR" sz="2400" dirty="0"/>
              <a:t>La difficulté de définir la « </a:t>
            </a:r>
            <a:r>
              <a:rPr lang="fr-FR" sz="2400" b="1" dirty="0">
                <a:solidFill>
                  <a:srgbClr val="FF0000"/>
                </a:solidFill>
              </a:rPr>
              <a:t>valeur ajoutée </a:t>
            </a:r>
            <a:r>
              <a:rPr lang="fr-FR" sz="2400" dirty="0"/>
              <a:t>»</a:t>
            </a:r>
          </a:p>
          <a:p>
            <a:pPr lvl="1"/>
            <a:r>
              <a:rPr lang="fr-FR" sz="2200" dirty="0"/>
              <a:t>Articuler</a:t>
            </a:r>
          </a:p>
          <a:p>
            <a:pPr lvl="1"/>
            <a:r>
              <a:rPr lang="fr-FR" sz="2200" dirty="0"/>
              <a:t>Mesurer </a:t>
            </a:r>
          </a:p>
          <a:p>
            <a:pPr lvl="1"/>
            <a:r>
              <a:rPr lang="fr-FR" sz="2200" dirty="0"/>
              <a:t>Communiquer</a:t>
            </a:r>
          </a:p>
        </p:txBody>
      </p:sp>
      <p:sp>
        <p:nvSpPr>
          <p:cNvPr id="3" name="Date Placeholder 2"/>
          <p:cNvSpPr>
            <a:spLocks noGrp="1"/>
          </p:cNvSpPr>
          <p:nvPr>
            <p:ph type="dt" sz="half" idx="10"/>
          </p:nvPr>
        </p:nvSpPr>
        <p:spPr/>
        <p:txBody>
          <a:bodyPr/>
          <a:lstStyle/>
          <a:p>
            <a:r>
              <a:rPr lang="en-US"/>
              <a:t>25 avril 2019</a:t>
            </a:r>
            <a:endParaRPr lang="en-CA" dirty="0"/>
          </a:p>
        </p:txBody>
      </p:sp>
      <p:sp>
        <p:nvSpPr>
          <p:cNvPr id="6" name="Slide Number Placeholder 5"/>
          <p:cNvSpPr>
            <a:spLocks noGrp="1"/>
          </p:cNvSpPr>
          <p:nvPr>
            <p:ph type="sldNum" sz="quarter" idx="12"/>
          </p:nvPr>
        </p:nvSpPr>
        <p:spPr/>
        <p:txBody>
          <a:bodyPr/>
          <a:lstStyle/>
          <a:p>
            <a:fld id="{B5870B61-49FC-4A41-B8C6-9F8A119A42B4}" type="slidenum">
              <a:rPr lang="en-CA" smtClean="0"/>
              <a:t>55</a:t>
            </a:fld>
            <a:endParaRPr lang="en-CA" dirty="0"/>
          </a:p>
        </p:txBody>
      </p:sp>
    </p:spTree>
    <p:extLst>
      <p:ext uri="{BB962C8B-B14F-4D97-AF65-F5344CB8AC3E}">
        <p14:creationId xmlns:p14="http://schemas.microsoft.com/office/powerpoint/2010/main" val="409248302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Les </a:t>
            </a:r>
            <a:r>
              <a:rPr lang="en-CA" dirty="0" err="1"/>
              <a:t>prophètes</a:t>
            </a:r>
            <a:r>
              <a:rPr lang="en-CA" dirty="0"/>
              <a:t> </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51833" y="2223538"/>
            <a:ext cx="5402619" cy="3041209"/>
          </a:xfrm>
        </p:spPr>
      </p:pic>
      <p:sp>
        <p:nvSpPr>
          <p:cNvPr id="3" name="Date Placeholder 2"/>
          <p:cNvSpPr>
            <a:spLocks noGrp="1"/>
          </p:cNvSpPr>
          <p:nvPr>
            <p:ph type="dt" sz="half" idx="10"/>
          </p:nvPr>
        </p:nvSpPr>
        <p:spPr/>
        <p:txBody>
          <a:bodyPr/>
          <a:lstStyle/>
          <a:p>
            <a:r>
              <a:rPr lang="en-US"/>
              <a:t>25 avril 2019</a:t>
            </a:r>
            <a:endParaRPr lang="en-CA" dirty="0"/>
          </a:p>
        </p:txBody>
      </p:sp>
      <p:sp>
        <p:nvSpPr>
          <p:cNvPr id="4" name="Slide Number Placeholder 3"/>
          <p:cNvSpPr>
            <a:spLocks noGrp="1"/>
          </p:cNvSpPr>
          <p:nvPr>
            <p:ph type="sldNum" sz="quarter" idx="12"/>
          </p:nvPr>
        </p:nvSpPr>
        <p:spPr/>
        <p:txBody>
          <a:bodyPr/>
          <a:lstStyle/>
          <a:p>
            <a:fld id="{B5870B61-49FC-4A41-B8C6-9F8A119A42B4}" type="slidenum">
              <a:rPr lang="en-CA" smtClean="0"/>
              <a:t>56</a:t>
            </a:fld>
            <a:endParaRPr lang="en-CA" dirty="0"/>
          </a:p>
        </p:txBody>
      </p:sp>
      <p:sp>
        <p:nvSpPr>
          <p:cNvPr id="6" name="Rectangle 5">
            <a:extLst>
              <a:ext uri="{FF2B5EF4-FFF2-40B4-BE49-F238E27FC236}">
                <a16:creationId xmlns:a16="http://schemas.microsoft.com/office/drawing/2014/main" id="{61FFCBFA-98A2-488E-BB26-22C16899E42C}"/>
              </a:ext>
            </a:extLst>
          </p:cNvPr>
          <p:cNvSpPr/>
          <p:nvPr/>
        </p:nvSpPr>
        <p:spPr>
          <a:xfrm>
            <a:off x="3536962" y="4556940"/>
            <a:ext cx="4632359" cy="523220"/>
          </a:xfrm>
          <a:prstGeom prst="rect">
            <a:avLst/>
          </a:prstGeom>
          <a:solidFill>
            <a:srgbClr val="FFFFFF"/>
          </a:solidFill>
        </p:spPr>
        <p:txBody>
          <a:bodyPr wrap="square">
            <a:spAutoFit/>
          </a:bodyPr>
          <a:lstStyle/>
          <a:p>
            <a:pPr algn="ctr"/>
            <a:r>
              <a:rPr lang="en-US" sz="2800" dirty="0" err="1"/>
              <a:t>porteurs</a:t>
            </a:r>
            <a:r>
              <a:rPr lang="en-US" sz="2800" dirty="0"/>
              <a:t> du message</a:t>
            </a:r>
          </a:p>
        </p:txBody>
      </p:sp>
    </p:spTree>
    <p:extLst>
      <p:ext uri="{BB962C8B-B14F-4D97-AF65-F5344CB8AC3E}">
        <p14:creationId xmlns:p14="http://schemas.microsoft.com/office/powerpoint/2010/main" val="290919872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err="1"/>
              <a:t>Porteurs</a:t>
            </a:r>
            <a:r>
              <a:rPr lang="en-CA" dirty="0"/>
              <a:t> </a:t>
            </a:r>
            <a:r>
              <a:rPr lang="en-CA" dirty="0" err="1"/>
              <a:t>d’espérance</a:t>
            </a:r>
            <a:r>
              <a:rPr lang="en-CA" dirty="0"/>
              <a:t> </a:t>
            </a:r>
            <a:br>
              <a:rPr lang="en-CA" dirty="0"/>
            </a:br>
            <a:r>
              <a:rPr lang="en-CA" sz="2000" dirty="0"/>
              <a:t>(Bruggemann, W.</a:t>
            </a:r>
            <a:r>
              <a:rPr lang="en-CA" sz="2000" i="1" dirty="0"/>
              <a:t>, 2007.)</a:t>
            </a:r>
            <a:endParaRPr lang="en-CA" sz="2000" dirty="0"/>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07133" y="2586789"/>
            <a:ext cx="4991968" cy="2807982"/>
          </a:xfrm>
        </p:spPr>
      </p:pic>
      <p:sp>
        <p:nvSpPr>
          <p:cNvPr id="7" name="Content Placeholder 6"/>
          <p:cNvSpPr>
            <a:spLocks noGrp="1"/>
          </p:cNvSpPr>
          <p:nvPr>
            <p:ph sz="half" idx="2"/>
          </p:nvPr>
        </p:nvSpPr>
        <p:spPr>
          <a:xfrm>
            <a:off x="5654493" y="2069432"/>
            <a:ext cx="5510812" cy="4475747"/>
          </a:xfrm>
        </p:spPr>
        <p:txBody>
          <a:bodyPr>
            <a:normAutofit/>
          </a:bodyPr>
          <a:lstStyle/>
          <a:p>
            <a:r>
              <a:rPr lang="fr-FR" sz="2800" b="1" dirty="0">
                <a:solidFill>
                  <a:srgbClr val="FF0000"/>
                </a:solidFill>
              </a:rPr>
              <a:t>Pratiquer l’espérance:</a:t>
            </a:r>
          </a:p>
          <a:p>
            <a:pPr lvl="1"/>
            <a:r>
              <a:rPr lang="fr-FR" sz="2600" b="1" dirty="0">
                <a:solidFill>
                  <a:srgbClr val="FF0000"/>
                </a:solidFill>
              </a:rPr>
              <a:t>Un engagement dans la foi et dans l’action</a:t>
            </a:r>
          </a:p>
          <a:p>
            <a:pPr lvl="2"/>
            <a:r>
              <a:rPr lang="fr-FR" sz="2400" dirty="0">
                <a:solidFill>
                  <a:schemeClr val="tx1"/>
                </a:solidFill>
              </a:rPr>
              <a:t>Ouverts à la nouveauté qui nous vient de Dieu comme un don</a:t>
            </a:r>
          </a:p>
          <a:p>
            <a:pPr lvl="1"/>
            <a:r>
              <a:rPr lang="fr-FR" sz="2600" dirty="0">
                <a:solidFill>
                  <a:schemeClr val="tx1"/>
                </a:solidFill>
              </a:rPr>
              <a:t>Interpréter</a:t>
            </a:r>
            <a:r>
              <a:rPr lang="fr-FR" sz="2600" b="1" dirty="0">
                <a:solidFill>
                  <a:srgbClr val="FF0000"/>
                </a:solidFill>
              </a:rPr>
              <a:t> les signes des temps</a:t>
            </a:r>
          </a:p>
        </p:txBody>
      </p:sp>
      <p:sp>
        <p:nvSpPr>
          <p:cNvPr id="2" name="Date Placeholder 1"/>
          <p:cNvSpPr>
            <a:spLocks noGrp="1"/>
          </p:cNvSpPr>
          <p:nvPr>
            <p:ph type="dt" sz="half" idx="10"/>
          </p:nvPr>
        </p:nvSpPr>
        <p:spPr/>
        <p:txBody>
          <a:bodyPr/>
          <a:lstStyle/>
          <a:p>
            <a:r>
              <a:rPr lang="en-US"/>
              <a:t>25 avril 2019</a:t>
            </a:r>
            <a:endParaRPr lang="en-CA" dirty="0"/>
          </a:p>
        </p:txBody>
      </p:sp>
      <p:sp>
        <p:nvSpPr>
          <p:cNvPr id="3" name="Slide Number Placeholder 2"/>
          <p:cNvSpPr>
            <a:spLocks noGrp="1"/>
          </p:cNvSpPr>
          <p:nvPr>
            <p:ph type="sldNum" sz="quarter" idx="12"/>
          </p:nvPr>
        </p:nvSpPr>
        <p:spPr/>
        <p:txBody>
          <a:bodyPr/>
          <a:lstStyle/>
          <a:p>
            <a:fld id="{B5870B61-49FC-4A41-B8C6-9F8A119A42B4}" type="slidenum">
              <a:rPr lang="en-CA" smtClean="0"/>
              <a:t>57</a:t>
            </a:fld>
            <a:endParaRPr lang="en-CA" dirty="0"/>
          </a:p>
        </p:txBody>
      </p:sp>
      <p:sp>
        <p:nvSpPr>
          <p:cNvPr id="5" name="Rectangle 4">
            <a:extLst>
              <a:ext uri="{FF2B5EF4-FFF2-40B4-BE49-F238E27FC236}">
                <a16:creationId xmlns:a16="http://schemas.microsoft.com/office/drawing/2014/main" id="{7EBC3B5C-4B77-4894-9A7E-9266616EEEB1}"/>
              </a:ext>
            </a:extLst>
          </p:cNvPr>
          <p:cNvSpPr/>
          <p:nvPr/>
        </p:nvSpPr>
        <p:spPr>
          <a:xfrm>
            <a:off x="658108" y="3169605"/>
            <a:ext cx="4690018" cy="338554"/>
          </a:xfrm>
          <a:prstGeom prst="rect">
            <a:avLst/>
          </a:prstGeom>
        </p:spPr>
        <p:txBody>
          <a:bodyPr wrap="square">
            <a:spAutoFit/>
          </a:bodyPr>
          <a:lstStyle/>
          <a:p>
            <a:r>
              <a:rPr lang="fr-FR" sz="1600" dirty="0">
                <a:solidFill>
                  <a:srgbClr val="FFFFFF"/>
                </a:solidFill>
              </a:rPr>
              <a:t>&lt;&lt; Cette espérance, nous la possédons… &gt;&gt;</a:t>
            </a:r>
            <a:endParaRPr lang="en-US" sz="1600" dirty="0">
              <a:solidFill>
                <a:srgbClr val="FFFFFF"/>
              </a:solidFill>
            </a:endParaRPr>
          </a:p>
        </p:txBody>
      </p:sp>
    </p:spTree>
    <p:extLst>
      <p:ext uri="{BB962C8B-B14F-4D97-AF65-F5344CB8AC3E}">
        <p14:creationId xmlns:p14="http://schemas.microsoft.com/office/powerpoint/2010/main" val="389653551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Dire </a:t>
            </a:r>
            <a:r>
              <a:rPr lang="en-CA" dirty="0" err="1"/>
              <a:t>l’Évangile</a:t>
            </a:r>
            <a:endParaRPr lang="en-CA" dirty="0"/>
          </a:p>
        </p:txBody>
      </p:sp>
      <p:pic>
        <p:nvPicPr>
          <p:cNvPr id="7" name="Content Placeholder 6" descr="Is modern technology causing 'myopic &lt;strong&gt;worldview&lt;/strong&gt;' syndrome?"/>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46111" y="2213465"/>
            <a:ext cx="4894262" cy="2753022"/>
          </a:xfrm>
        </p:spPr>
      </p:pic>
      <p:sp>
        <p:nvSpPr>
          <p:cNvPr id="4" name="Content Placeholder 3"/>
          <p:cNvSpPr>
            <a:spLocks noGrp="1"/>
          </p:cNvSpPr>
          <p:nvPr>
            <p:ph sz="half" idx="2"/>
          </p:nvPr>
        </p:nvSpPr>
        <p:spPr>
          <a:xfrm>
            <a:off x="6140918" y="1905001"/>
            <a:ext cx="5049821" cy="4508710"/>
          </a:xfrm>
        </p:spPr>
        <p:txBody>
          <a:bodyPr>
            <a:normAutofit/>
          </a:bodyPr>
          <a:lstStyle/>
          <a:p>
            <a:r>
              <a:rPr lang="fr-FR" sz="2800" dirty="0"/>
              <a:t>Transmettre la foi</a:t>
            </a:r>
          </a:p>
          <a:p>
            <a:r>
              <a:rPr lang="fr-FR" sz="2800" dirty="0"/>
              <a:t>Évangéliser</a:t>
            </a:r>
          </a:p>
          <a:p>
            <a:r>
              <a:rPr lang="fr-FR" sz="2800" dirty="0"/>
              <a:t>Inspirer</a:t>
            </a:r>
          </a:p>
        </p:txBody>
      </p:sp>
      <p:sp>
        <p:nvSpPr>
          <p:cNvPr id="5" name="Date Placeholder 4"/>
          <p:cNvSpPr>
            <a:spLocks noGrp="1"/>
          </p:cNvSpPr>
          <p:nvPr>
            <p:ph type="dt" sz="half" idx="10"/>
          </p:nvPr>
        </p:nvSpPr>
        <p:spPr/>
        <p:txBody>
          <a:bodyPr/>
          <a:lstStyle/>
          <a:p>
            <a:r>
              <a:rPr lang="en-US"/>
              <a:t>25 avril 2019</a:t>
            </a:r>
            <a:endParaRPr lang="en-US" dirty="0"/>
          </a:p>
        </p:txBody>
      </p:sp>
      <p:sp>
        <p:nvSpPr>
          <p:cNvPr id="6" name="Slide Number Placeholder 5"/>
          <p:cNvSpPr>
            <a:spLocks noGrp="1"/>
          </p:cNvSpPr>
          <p:nvPr>
            <p:ph type="sldNum" sz="quarter" idx="12"/>
          </p:nvPr>
        </p:nvSpPr>
        <p:spPr/>
        <p:txBody>
          <a:bodyPr/>
          <a:lstStyle/>
          <a:p>
            <a:fld id="{7966EA62-41C5-4F9A-A915-5B0BC739C923}" type="slidenum">
              <a:rPr lang="en-US" smtClean="0"/>
              <a:t>58</a:t>
            </a:fld>
            <a:endParaRPr lang="en-US" dirty="0"/>
          </a:p>
        </p:txBody>
      </p:sp>
      <p:sp>
        <p:nvSpPr>
          <p:cNvPr id="3" name="TextBox 2">
            <a:extLst>
              <a:ext uri="{FF2B5EF4-FFF2-40B4-BE49-F238E27FC236}">
                <a16:creationId xmlns:a16="http://schemas.microsoft.com/office/drawing/2014/main" id="{FAC24549-7EE1-4F0D-A9FF-245DE1536D7E}"/>
              </a:ext>
            </a:extLst>
          </p:cNvPr>
          <p:cNvSpPr txBox="1"/>
          <p:nvPr/>
        </p:nvSpPr>
        <p:spPr>
          <a:xfrm>
            <a:off x="2090057" y="2703948"/>
            <a:ext cx="2071396" cy="523220"/>
          </a:xfrm>
          <a:prstGeom prst="rect">
            <a:avLst/>
          </a:prstGeom>
          <a:solidFill>
            <a:srgbClr val="FFFFFF"/>
          </a:solidFill>
        </p:spPr>
        <p:txBody>
          <a:bodyPr wrap="square" rtlCol="0">
            <a:spAutoFit/>
          </a:bodyPr>
          <a:lstStyle/>
          <a:p>
            <a:pPr algn="ctr"/>
            <a:r>
              <a:rPr lang="en-US" sz="2800" b="1" dirty="0" err="1"/>
              <a:t>séculier</a:t>
            </a:r>
            <a:endParaRPr lang="en-US" sz="2800" b="1" dirty="0"/>
          </a:p>
        </p:txBody>
      </p:sp>
      <p:sp>
        <p:nvSpPr>
          <p:cNvPr id="8" name="TextBox 7">
            <a:extLst>
              <a:ext uri="{FF2B5EF4-FFF2-40B4-BE49-F238E27FC236}">
                <a16:creationId xmlns:a16="http://schemas.microsoft.com/office/drawing/2014/main" id="{4171CF68-6D59-4D6B-87F3-E2598B7B071B}"/>
              </a:ext>
            </a:extLst>
          </p:cNvPr>
          <p:cNvSpPr txBox="1"/>
          <p:nvPr/>
        </p:nvSpPr>
        <p:spPr>
          <a:xfrm>
            <a:off x="2076726" y="3897746"/>
            <a:ext cx="1915092" cy="523220"/>
          </a:xfrm>
          <a:prstGeom prst="rect">
            <a:avLst/>
          </a:prstGeom>
          <a:solidFill>
            <a:srgbClr val="FFFFFF"/>
          </a:solidFill>
        </p:spPr>
        <p:txBody>
          <a:bodyPr wrap="square" rtlCol="0">
            <a:spAutoFit/>
          </a:bodyPr>
          <a:lstStyle/>
          <a:p>
            <a:pPr algn="ctr"/>
            <a:r>
              <a:rPr lang="en-US" sz="2800" b="1" dirty="0"/>
              <a:t>sacré</a:t>
            </a:r>
          </a:p>
        </p:txBody>
      </p:sp>
    </p:spTree>
    <p:extLst>
      <p:ext uri="{BB962C8B-B14F-4D97-AF65-F5344CB8AC3E}">
        <p14:creationId xmlns:p14="http://schemas.microsoft.com/office/powerpoint/2010/main" val="160247678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a:t>L’identité catholique intérieure : la foi sous pression</a:t>
            </a:r>
            <a:endParaRPr lang="en-C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40106935"/>
              </p:ext>
            </p:extLst>
          </p:nvPr>
        </p:nvGraphicFramePr>
        <p:xfrm>
          <a:off x="2280289" y="2036494"/>
          <a:ext cx="89471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r>
              <a:rPr lang="en-US"/>
              <a:t>25 avril 2019</a:t>
            </a:r>
            <a:endParaRPr lang="en-CA" dirty="0"/>
          </a:p>
        </p:txBody>
      </p:sp>
      <p:sp>
        <p:nvSpPr>
          <p:cNvPr id="3" name="Slide Number Placeholder 2"/>
          <p:cNvSpPr>
            <a:spLocks noGrp="1"/>
          </p:cNvSpPr>
          <p:nvPr>
            <p:ph type="sldNum" sz="quarter" idx="12"/>
          </p:nvPr>
        </p:nvSpPr>
        <p:spPr/>
        <p:txBody>
          <a:bodyPr/>
          <a:lstStyle/>
          <a:p>
            <a:fld id="{B5870B61-49FC-4A41-B8C6-9F8A119A42B4}" type="slidenum">
              <a:rPr lang="en-CA" smtClean="0"/>
              <a:t>59</a:t>
            </a:fld>
            <a:endParaRPr lang="en-CA" dirty="0"/>
          </a:p>
        </p:txBody>
      </p:sp>
    </p:spTree>
    <p:extLst>
      <p:ext uri="{BB962C8B-B14F-4D97-AF65-F5344CB8AC3E}">
        <p14:creationId xmlns:p14="http://schemas.microsoft.com/office/powerpoint/2010/main" val="11488689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Qu’est-ce que le droit canonique?</a:t>
            </a:r>
            <a:endParaRPr lang="en-CA"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3827" y="2130552"/>
            <a:ext cx="6016815" cy="4512611"/>
          </a:xfrm>
        </p:spPr>
      </p:pic>
      <p:sp>
        <p:nvSpPr>
          <p:cNvPr id="3" name="Date Placeholder 2"/>
          <p:cNvSpPr>
            <a:spLocks noGrp="1"/>
          </p:cNvSpPr>
          <p:nvPr>
            <p:ph type="dt" sz="half" idx="10"/>
          </p:nvPr>
        </p:nvSpPr>
        <p:spPr/>
        <p:txBody>
          <a:bodyPr/>
          <a:lstStyle/>
          <a:p>
            <a:r>
              <a:rPr lang="en-US"/>
              <a:t>25 avril 2019</a:t>
            </a:r>
            <a:endParaRPr lang="en-CA" dirty="0"/>
          </a:p>
        </p:txBody>
      </p:sp>
      <p:sp>
        <p:nvSpPr>
          <p:cNvPr id="4" name="Slide Number Placeholder 3"/>
          <p:cNvSpPr>
            <a:spLocks noGrp="1"/>
          </p:cNvSpPr>
          <p:nvPr>
            <p:ph type="sldNum" sz="quarter" idx="12"/>
          </p:nvPr>
        </p:nvSpPr>
        <p:spPr/>
        <p:txBody>
          <a:bodyPr/>
          <a:lstStyle/>
          <a:p>
            <a:fld id="{9EE957BC-FC6C-4D52-807F-0E3F2D214DAB}" type="slidenum">
              <a:rPr lang="en-CA" smtClean="0"/>
              <a:t>6</a:t>
            </a:fld>
            <a:endParaRPr lang="en-CA" dirty="0"/>
          </a:p>
        </p:txBody>
      </p:sp>
    </p:spTree>
    <p:extLst>
      <p:ext uri="{BB962C8B-B14F-4D97-AF65-F5344CB8AC3E}">
        <p14:creationId xmlns:p14="http://schemas.microsoft.com/office/powerpoint/2010/main" val="41146692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Guérir</a:t>
            </a:r>
            <a:r>
              <a:rPr lang="en-US" dirty="0"/>
              <a:t> </a:t>
            </a:r>
            <a:r>
              <a:rPr lang="en-US" dirty="0" err="1"/>
              <a:t>comme</a:t>
            </a:r>
            <a:r>
              <a:rPr lang="en-US" dirty="0"/>
              <a:t> Jésus </a:t>
            </a:r>
            <a:r>
              <a:rPr lang="en-US" dirty="0" err="1"/>
              <a:t>guérissait</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59946" y="2278059"/>
            <a:ext cx="6569475" cy="4368957"/>
          </a:xfrm>
        </p:spPr>
      </p:pic>
      <p:sp>
        <p:nvSpPr>
          <p:cNvPr id="3" name="Date Placeholder 2"/>
          <p:cNvSpPr>
            <a:spLocks noGrp="1"/>
          </p:cNvSpPr>
          <p:nvPr>
            <p:ph type="dt" sz="half" idx="10"/>
          </p:nvPr>
        </p:nvSpPr>
        <p:spPr/>
        <p:txBody>
          <a:bodyPr/>
          <a:lstStyle/>
          <a:p>
            <a:r>
              <a:rPr lang="en-US"/>
              <a:t>25 avril 2019</a:t>
            </a:r>
            <a:endParaRPr lang="en-CA" dirty="0"/>
          </a:p>
        </p:txBody>
      </p:sp>
      <p:sp>
        <p:nvSpPr>
          <p:cNvPr id="5" name="Slide Number Placeholder 4"/>
          <p:cNvSpPr>
            <a:spLocks noGrp="1"/>
          </p:cNvSpPr>
          <p:nvPr>
            <p:ph type="sldNum" sz="quarter" idx="12"/>
          </p:nvPr>
        </p:nvSpPr>
        <p:spPr/>
        <p:txBody>
          <a:bodyPr/>
          <a:lstStyle/>
          <a:p>
            <a:fld id="{9EE957BC-FC6C-4D52-807F-0E3F2D214DAB}" type="slidenum">
              <a:rPr lang="en-CA" smtClean="0"/>
              <a:t>60</a:t>
            </a:fld>
            <a:endParaRPr lang="en-CA" dirty="0"/>
          </a:p>
        </p:txBody>
      </p:sp>
    </p:spTree>
    <p:extLst>
      <p:ext uri="{BB962C8B-B14F-4D97-AF65-F5344CB8AC3E}">
        <p14:creationId xmlns:p14="http://schemas.microsoft.com/office/powerpoint/2010/main" val="4629950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781" y="624110"/>
            <a:ext cx="10186219" cy="1280890"/>
          </a:xfrm>
        </p:spPr>
        <p:txBody>
          <a:bodyPr/>
          <a:lstStyle/>
          <a:p>
            <a:r>
              <a:rPr lang="fr-FR" dirty="0"/>
              <a:t>Le visage de la miséricorde et de l’inclusivité</a:t>
            </a:r>
            <a:endParaRPr lang="en-CA" dirty="0"/>
          </a:p>
        </p:txBody>
      </p:sp>
      <p:pic>
        <p:nvPicPr>
          <p:cNvPr id="8" name="Content Placeholder 7" descr="Pope &quot;plans to chew coca leaves during Bolivia visit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3995" y="1563474"/>
            <a:ext cx="7018615" cy="4684926"/>
          </a:xfrm>
        </p:spPr>
      </p:pic>
      <p:sp>
        <p:nvSpPr>
          <p:cNvPr id="5" name="Date Placeholder 4"/>
          <p:cNvSpPr>
            <a:spLocks noGrp="1"/>
          </p:cNvSpPr>
          <p:nvPr>
            <p:ph type="dt" sz="half" idx="10"/>
          </p:nvPr>
        </p:nvSpPr>
        <p:spPr/>
        <p:txBody>
          <a:bodyPr/>
          <a:lstStyle/>
          <a:p>
            <a:r>
              <a:rPr lang="en-US"/>
              <a:t>25 avril 2019</a:t>
            </a:r>
            <a:endParaRPr lang="en-CA" dirty="0"/>
          </a:p>
        </p:txBody>
      </p:sp>
      <p:sp>
        <p:nvSpPr>
          <p:cNvPr id="6" name="Slide Number Placeholder 5"/>
          <p:cNvSpPr>
            <a:spLocks noGrp="1"/>
          </p:cNvSpPr>
          <p:nvPr>
            <p:ph type="sldNum" sz="quarter" idx="12"/>
          </p:nvPr>
        </p:nvSpPr>
        <p:spPr/>
        <p:txBody>
          <a:bodyPr/>
          <a:lstStyle/>
          <a:p>
            <a:fld id="{9EE957BC-FC6C-4D52-807F-0E3F2D214DAB}" type="slidenum">
              <a:rPr lang="en-CA" smtClean="0"/>
              <a:t>61</a:t>
            </a:fld>
            <a:endParaRPr lang="en-CA" dirty="0"/>
          </a:p>
        </p:txBody>
      </p:sp>
    </p:spTree>
    <p:extLst>
      <p:ext uri="{BB962C8B-B14F-4D97-AF65-F5344CB8AC3E}">
        <p14:creationId xmlns:p14="http://schemas.microsoft.com/office/powerpoint/2010/main" val="9240241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1" y="609600"/>
            <a:ext cx="10131425" cy="674255"/>
          </a:xfrm>
        </p:spPr>
        <p:txBody>
          <a:bodyPr anchor="t">
            <a:normAutofit/>
          </a:bodyPr>
          <a:lstStyle/>
          <a:p>
            <a:pPr algn="ctr"/>
            <a:r>
              <a:rPr lang="en-CA" dirty="0" err="1"/>
              <a:t>Diriger</a:t>
            </a:r>
            <a:r>
              <a:rPr lang="en-CA" dirty="0"/>
              <a:t> </a:t>
            </a:r>
            <a:r>
              <a:rPr lang="en-CA" dirty="0" err="1"/>
              <a:t>en</a:t>
            </a:r>
            <a:r>
              <a:rPr lang="en-CA" dirty="0"/>
              <a:t> </a:t>
            </a:r>
            <a:r>
              <a:rPr lang="en-CA" dirty="0" err="1"/>
              <a:t>montrant</a:t>
            </a:r>
            <a:r>
              <a:rPr lang="en-CA" dirty="0"/>
              <a:t> </a:t>
            </a:r>
            <a:r>
              <a:rPr lang="en-CA" dirty="0" err="1"/>
              <a:t>l’exemple</a:t>
            </a:r>
            <a:endParaRPr lang="en-CA" dirty="0"/>
          </a:p>
        </p:txBody>
      </p:sp>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16596" y="1427481"/>
            <a:ext cx="2435957" cy="3649662"/>
          </a:xfrm>
        </p:spPr>
      </p:pic>
      <p:pic>
        <p:nvPicPr>
          <p:cNvPr id="11" name="Content Placeholder 10"/>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230560" y="2754089"/>
            <a:ext cx="2566488" cy="3276367"/>
          </a:xfr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5055" y="3796146"/>
            <a:ext cx="3937420" cy="2839087"/>
          </a:xfrm>
          <a:prstGeom prst="rect">
            <a:avLst/>
          </a:prstGeom>
        </p:spPr>
      </p:pic>
      <p:sp>
        <p:nvSpPr>
          <p:cNvPr id="2" name="Date Placeholder 1"/>
          <p:cNvSpPr>
            <a:spLocks noGrp="1"/>
          </p:cNvSpPr>
          <p:nvPr>
            <p:ph type="dt" sz="half" idx="10"/>
          </p:nvPr>
        </p:nvSpPr>
        <p:spPr/>
        <p:txBody>
          <a:bodyPr/>
          <a:lstStyle/>
          <a:p>
            <a:r>
              <a:rPr lang="en-US"/>
              <a:t>25 avril 2019</a:t>
            </a:r>
            <a:endParaRPr lang="en-CA" dirty="0"/>
          </a:p>
        </p:txBody>
      </p:sp>
      <p:sp>
        <p:nvSpPr>
          <p:cNvPr id="3" name="Slide Number Placeholder 2"/>
          <p:cNvSpPr>
            <a:spLocks noGrp="1"/>
          </p:cNvSpPr>
          <p:nvPr>
            <p:ph type="sldNum" sz="quarter" idx="12"/>
          </p:nvPr>
        </p:nvSpPr>
        <p:spPr/>
        <p:txBody>
          <a:bodyPr/>
          <a:lstStyle/>
          <a:p>
            <a:fld id="{B5870B61-49FC-4A41-B8C6-9F8A119A42B4}" type="slidenum">
              <a:rPr lang="en-CA" smtClean="0"/>
              <a:t>62</a:t>
            </a:fld>
            <a:endParaRPr lang="en-CA" dirty="0"/>
          </a:p>
        </p:txBody>
      </p:sp>
    </p:spTree>
    <p:extLst>
      <p:ext uri="{BB962C8B-B14F-4D97-AF65-F5344CB8AC3E}">
        <p14:creationId xmlns:p14="http://schemas.microsoft.com/office/powerpoint/2010/main" val="6238091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832" y="624110"/>
            <a:ext cx="10658168" cy="1280890"/>
          </a:xfrm>
        </p:spPr>
        <p:txBody>
          <a:bodyPr/>
          <a:lstStyle/>
          <a:p>
            <a:r>
              <a:rPr lang="fr-FR" dirty="0"/>
              <a:t>L’identité catholique : la miséricorde en action</a:t>
            </a:r>
            <a:endParaRPr lang="en-CA"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359568" y="2222870"/>
            <a:ext cx="2883113" cy="4324670"/>
          </a:xfrm>
        </p:spPr>
      </p:pic>
      <p:sp>
        <p:nvSpPr>
          <p:cNvPr id="4" name="Content Placeholder 3"/>
          <p:cNvSpPr>
            <a:spLocks noGrp="1"/>
          </p:cNvSpPr>
          <p:nvPr>
            <p:ph sz="half" idx="2"/>
          </p:nvPr>
        </p:nvSpPr>
        <p:spPr>
          <a:xfrm>
            <a:off x="4668253" y="1982804"/>
            <a:ext cx="6834770" cy="3900471"/>
          </a:xfrm>
        </p:spPr>
        <p:txBody>
          <a:bodyPr>
            <a:normAutofit fontScale="92500" lnSpcReduction="20000"/>
          </a:bodyPr>
          <a:lstStyle/>
          <a:p>
            <a:r>
              <a:rPr lang="fr-FR" sz="3200" dirty="0"/>
              <a:t>« Aujourd’hui, nous demandons au Seigneur… pour toute l’Église, </a:t>
            </a:r>
            <a:r>
              <a:rPr lang="fr-FR" sz="3200" b="1" dirty="0">
                <a:solidFill>
                  <a:srgbClr val="FF0000"/>
                </a:solidFill>
              </a:rPr>
              <a:t>une conversion à Jésus</a:t>
            </a:r>
            <a:r>
              <a:rPr lang="fr-FR" sz="3200" dirty="0"/>
              <a:t>, une conversion </a:t>
            </a:r>
            <a:r>
              <a:rPr lang="fr-FR" sz="3200" b="1" dirty="0">
                <a:solidFill>
                  <a:srgbClr val="FF0000"/>
                </a:solidFill>
              </a:rPr>
              <a:t>à la miséricorde de Jésus</a:t>
            </a:r>
            <a:r>
              <a:rPr lang="fr-FR" sz="3200" dirty="0"/>
              <a:t>, dit François pour conclure son homélie. </a:t>
            </a:r>
            <a:r>
              <a:rPr lang="fr-FR" sz="3200" b="1" dirty="0">
                <a:solidFill>
                  <a:srgbClr val="FF0000"/>
                </a:solidFill>
              </a:rPr>
              <a:t>Et ainsi la loi sera accomplie</a:t>
            </a:r>
            <a:r>
              <a:rPr lang="fr-FR" sz="3200" dirty="0"/>
              <a:t>, car </a:t>
            </a:r>
            <a:r>
              <a:rPr lang="fr-FR" sz="3200" b="1" dirty="0">
                <a:solidFill>
                  <a:srgbClr val="FF0000"/>
                </a:solidFill>
              </a:rPr>
              <a:t>la loi, c’est d’aimer Dieu et son prochain, comme nous-mêmes. </a:t>
            </a:r>
            <a:r>
              <a:rPr lang="fr-FR" sz="3200" dirty="0"/>
              <a:t>»             	</a:t>
            </a:r>
            <a:r>
              <a:rPr lang="fr-FR" sz="1900" dirty="0"/>
              <a:t>(Homélie du pape François, le 17 mars 2015)</a:t>
            </a:r>
            <a:endParaRPr lang="en-CA" dirty="0"/>
          </a:p>
        </p:txBody>
      </p:sp>
      <p:sp>
        <p:nvSpPr>
          <p:cNvPr id="3" name="Date Placeholder 2"/>
          <p:cNvSpPr>
            <a:spLocks noGrp="1"/>
          </p:cNvSpPr>
          <p:nvPr>
            <p:ph type="dt" sz="half" idx="10"/>
          </p:nvPr>
        </p:nvSpPr>
        <p:spPr/>
        <p:txBody>
          <a:bodyPr/>
          <a:lstStyle/>
          <a:p>
            <a:r>
              <a:rPr lang="en-US"/>
              <a:t>25 avril 2019</a:t>
            </a:r>
            <a:endParaRPr lang="en-CA" dirty="0"/>
          </a:p>
        </p:txBody>
      </p:sp>
      <p:sp>
        <p:nvSpPr>
          <p:cNvPr id="6" name="Slide Number Placeholder 5"/>
          <p:cNvSpPr>
            <a:spLocks noGrp="1"/>
          </p:cNvSpPr>
          <p:nvPr>
            <p:ph type="sldNum" sz="quarter" idx="12"/>
          </p:nvPr>
        </p:nvSpPr>
        <p:spPr/>
        <p:txBody>
          <a:bodyPr/>
          <a:lstStyle/>
          <a:p>
            <a:fld id="{B5870B61-49FC-4A41-B8C6-9F8A119A42B4}" type="slidenum">
              <a:rPr lang="en-CA" smtClean="0"/>
              <a:t>63</a:t>
            </a:fld>
            <a:endParaRPr lang="en-CA" dirty="0"/>
          </a:p>
        </p:txBody>
      </p:sp>
    </p:spTree>
    <p:extLst>
      <p:ext uri="{BB962C8B-B14F-4D97-AF65-F5344CB8AC3E}">
        <p14:creationId xmlns:p14="http://schemas.microsoft.com/office/powerpoint/2010/main" val="230445067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Les intuitions du pape François</a:t>
            </a:r>
            <a:endParaRPr lang="en-CA" dirty="0"/>
          </a:p>
        </p:txBody>
      </p:sp>
      <p:sp>
        <p:nvSpPr>
          <p:cNvPr id="3" name="Content Placeholder 2"/>
          <p:cNvSpPr>
            <a:spLocks noGrp="1"/>
          </p:cNvSpPr>
          <p:nvPr>
            <p:ph idx="1"/>
          </p:nvPr>
        </p:nvSpPr>
        <p:spPr/>
        <p:txBody>
          <a:bodyPr>
            <a:normAutofit/>
          </a:bodyPr>
          <a:lstStyle/>
          <a:p>
            <a:r>
              <a:rPr lang="fr-FR" sz="3600" dirty="0"/>
              <a:t>Embrasser le paria</a:t>
            </a:r>
          </a:p>
          <a:p>
            <a:r>
              <a:rPr lang="fr-FR" sz="3600" dirty="0"/>
              <a:t>Accueillir l’étranger</a:t>
            </a:r>
          </a:p>
          <a:p>
            <a:r>
              <a:rPr lang="fr-FR" sz="3600" dirty="0"/>
              <a:t>Être porteurs d’espérance</a:t>
            </a:r>
          </a:p>
          <a:p>
            <a:r>
              <a:rPr lang="fr-FR" sz="3600" dirty="0"/>
              <a:t>Dire la vérité</a:t>
            </a:r>
          </a:p>
        </p:txBody>
      </p:sp>
      <p:sp>
        <p:nvSpPr>
          <p:cNvPr id="4" name="Date Placeholder 3"/>
          <p:cNvSpPr>
            <a:spLocks noGrp="1"/>
          </p:cNvSpPr>
          <p:nvPr>
            <p:ph type="dt" sz="half" idx="10"/>
          </p:nvPr>
        </p:nvSpPr>
        <p:spPr/>
        <p:txBody>
          <a:bodyPr/>
          <a:lstStyle/>
          <a:p>
            <a:r>
              <a:rPr lang="en-US"/>
              <a:t>25 avril 2019</a:t>
            </a:r>
            <a:endParaRPr lang="en-CA" dirty="0"/>
          </a:p>
        </p:txBody>
      </p:sp>
      <p:sp>
        <p:nvSpPr>
          <p:cNvPr id="5" name="Slide Number Placeholder 4"/>
          <p:cNvSpPr>
            <a:spLocks noGrp="1"/>
          </p:cNvSpPr>
          <p:nvPr>
            <p:ph type="sldNum" sz="quarter" idx="12"/>
          </p:nvPr>
        </p:nvSpPr>
        <p:spPr/>
        <p:txBody>
          <a:bodyPr/>
          <a:lstStyle/>
          <a:p>
            <a:fld id="{9EE957BC-FC6C-4D52-807F-0E3F2D214DAB}" type="slidenum">
              <a:rPr lang="en-CA" smtClean="0"/>
              <a:t>64</a:t>
            </a:fld>
            <a:endParaRPr lang="en-CA" dirty="0"/>
          </a:p>
        </p:txBody>
      </p:sp>
    </p:spTree>
    <p:extLst>
      <p:ext uri="{BB962C8B-B14F-4D97-AF65-F5344CB8AC3E}">
        <p14:creationId xmlns:p14="http://schemas.microsoft.com/office/powerpoint/2010/main" val="9334653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914" y="358915"/>
            <a:ext cx="9963274" cy="1400530"/>
          </a:xfrm>
        </p:spPr>
        <p:txBody>
          <a:bodyPr/>
          <a:lstStyle/>
          <a:p>
            <a:r>
              <a:rPr lang="fr-FR" dirty="0"/>
              <a:t>Message de Noël du pape à la Curie</a:t>
            </a:r>
            <a:endParaRPr lang="en-CA" dirty="0"/>
          </a:p>
        </p:txBody>
      </p:sp>
      <p:sp>
        <p:nvSpPr>
          <p:cNvPr id="3" name="Content Placeholder 2"/>
          <p:cNvSpPr>
            <a:spLocks noGrp="1"/>
          </p:cNvSpPr>
          <p:nvPr>
            <p:ph idx="1"/>
          </p:nvPr>
        </p:nvSpPr>
        <p:spPr>
          <a:xfrm>
            <a:off x="1103312" y="2052918"/>
            <a:ext cx="10087427" cy="4195481"/>
          </a:xfrm>
        </p:spPr>
        <p:txBody>
          <a:bodyPr>
            <a:normAutofit/>
          </a:bodyPr>
          <a:lstStyle/>
          <a:p>
            <a:r>
              <a:rPr lang="fr-FR" sz="4000" dirty="0"/>
              <a:t>Appelés </a:t>
            </a:r>
            <a:r>
              <a:rPr lang="fr-FR" sz="4000" b="1" dirty="0">
                <a:solidFill>
                  <a:srgbClr val="FF0000"/>
                </a:solidFill>
              </a:rPr>
              <a:t>à grandir et à s’améliorer </a:t>
            </a:r>
            <a:r>
              <a:rPr lang="fr-FR" sz="4000" dirty="0"/>
              <a:t>constamment</a:t>
            </a:r>
          </a:p>
          <a:p>
            <a:pPr lvl="1"/>
            <a:r>
              <a:rPr lang="fr-FR" sz="3800" dirty="0"/>
              <a:t>La communion</a:t>
            </a:r>
          </a:p>
          <a:p>
            <a:pPr lvl="1"/>
            <a:r>
              <a:rPr lang="fr-FR" sz="3800" dirty="0"/>
              <a:t>La sainteté</a:t>
            </a:r>
          </a:p>
          <a:p>
            <a:pPr lvl="1"/>
            <a:r>
              <a:rPr lang="fr-FR" sz="3800" dirty="0"/>
              <a:t>La sagesse</a:t>
            </a:r>
          </a:p>
          <a:p>
            <a:endParaRPr lang="en-CA" sz="3600" dirty="0"/>
          </a:p>
        </p:txBody>
      </p:sp>
      <p:sp>
        <p:nvSpPr>
          <p:cNvPr id="4" name="Date Placeholder 3"/>
          <p:cNvSpPr>
            <a:spLocks noGrp="1"/>
          </p:cNvSpPr>
          <p:nvPr>
            <p:ph type="dt" sz="half" idx="10"/>
          </p:nvPr>
        </p:nvSpPr>
        <p:spPr/>
        <p:txBody>
          <a:bodyPr/>
          <a:lstStyle/>
          <a:p>
            <a:r>
              <a:rPr lang="en-US"/>
              <a:t>25 avril 2019</a:t>
            </a:r>
            <a:endParaRPr lang="en-CA" dirty="0"/>
          </a:p>
        </p:txBody>
      </p:sp>
      <p:sp>
        <p:nvSpPr>
          <p:cNvPr id="5" name="Slide Number Placeholder 4"/>
          <p:cNvSpPr>
            <a:spLocks noGrp="1"/>
          </p:cNvSpPr>
          <p:nvPr>
            <p:ph type="sldNum" sz="quarter" idx="12"/>
          </p:nvPr>
        </p:nvSpPr>
        <p:spPr/>
        <p:txBody>
          <a:bodyPr/>
          <a:lstStyle/>
          <a:p>
            <a:fld id="{9EE957BC-FC6C-4D52-807F-0E3F2D214DAB}" type="slidenum">
              <a:rPr lang="en-CA" smtClean="0"/>
              <a:t>65</a:t>
            </a:fld>
            <a:endParaRPr lang="en-CA" dirty="0"/>
          </a:p>
        </p:txBody>
      </p:sp>
    </p:spTree>
    <p:extLst>
      <p:ext uri="{BB962C8B-B14F-4D97-AF65-F5344CB8AC3E}">
        <p14:creationId xmlns:p14="http://schemas.microsoft.com/office/powerpoint/2010/main" val="32446990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079" y="624110"/>
            <a:ext cx="9820534" cy="1280890"/>
          </a:xfrm>
        </p:spPr>
        <p:txBody>
          <a:bodyPr>
            <a:normAutofit fontScale="90000"/>
          </a:bodyPr>
          <a:lstStyle/>
          <a:p>
            <a:r>
              <a:rPr lang="fr-FR" dirty="0"/>
              <a:t>Les messages du pape à la Curie </a:t>
            </a:r>
            <a:br>
              <a:rPr lang="fr-FR" dirty="0"/>
            </a:br>
            <a:r>
              <a:rPr lang="fr-FR" dirty="0"/>
              <a:t>(et à nous qui sommes dans l’administration)</a:t>
            </a:r>
          </a:p>
        </p:txBody>
      </p:sp>
      <p:pic>
        <p:nvPicPr>
          <p:cNvPr id="6" name="Content Placeholder 5" descr="Who benefits from a “Superstar” Pope - La Stamp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4078" y="2057166"/>
            <a:ext cx="7608512" cy="4286484"/>
          </a:xfrm>
        </p:spPr>
      </p:pic>
      <p:sp>
        <p:nvSpPr>
          <p:cNvPr id="4" name="Date Placeholder 3"/>
          <p:cNvSpPr>
            <a:spLocks noGrp="1"/>
          </p:cNvSpPr>
          <p:nvPr>
            <p:ph type="dt" sz="half" idx="10"/>
          </p:nvPr>
        </p:nvSpPr>
        <p:spPr/>
        <p:txBody>
          <a:bodyPr/>
          <a:lstStyle/>
          <a:p>
            <a:r>
              <a:rPr lang="en-US"/>
              <a:t>25 avril 2019</a:t>
            </a:r>
            <a:endParaRPr lang="en-CA" dirty="0"/>
          </a:p>
        </p:txBody>
      </p:sp>
      <p:sp>
        <p:nvSpPr>
          <p:cNvPr id="5" name="Slide Number Placeholder 4"/>
          <p:cNvSpPr>
            <a:spLocks noGrp="1"/>
          </p:cNvSpPr>
          <p:nvPr>
            <p:ph type="sldNum" sz="quarter" idx="12"/>
          </p:nvPr>
        </p:nvSpPr>
        <p:spPr/>
        <p:txBody>
          <a:bodyPr/>
          <a:lstStyle/>
          <a:p>
            <a:fld id="{9EE957BC-FC6C-4D52-807F-0E3F2D214DAB}" type="slidenum">
              <a:rPr lang="en-CA" smtClean="0"/>
              <a:t>66</a:t>
            </a:fld>
            <a:endParaRPr lang="en-CA" dirty="0"/>
          </a:p>
        </p:txBody>
      </p:sp>
    </p:spTree>
    <p:extLst>
      <p:ext uri="{BB962C8B-B14F-4D97-AF65-F5344CB8AC3E}">
        <p14:creationId xmlns:p14="http://schemas.microsoft.com/office/powerpoint/2010/main" val="33631722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317" y="624110"/>
            <a:ext cx="10176386" cy="1280890"/>
          </a:xfrm>
        </p:spPr>
        <p:txBody>
          <a:bodyPr/>
          <a:lstStyle/>
          <a:p>
            <a:r>
              <a:rPr lang="fr-FR" dirty="0"/>
              <a:t>Les maladies de la Curie (de l’administration)</a:t>
            </a:r>
            <a:endParaRPr lang="en-CA"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9713" y="2052638"/>
            <a:ext cx="5594349" cy="4195762"/>
          </a:xfrm>
        </p:spPr>
      </p:pic>
      <p:sp>
        <p:nvSpPr>
          <p:cNvPr id="4" name="Date Placeholder 3"/>
          <p:cNvSpPr>
            <a:spLocks noGrp="1"/>
          </p:cNvSpPr>
          <p:nvPr>
            <p:ph type="dt" sz="half" idx="10"/>
          </p:nvPr>
        </p:nvSpPr>
        <p:spPr/>
        <p:txBody>
          <a:bodyPr/>
          <a:lstStyle/>
          <a:p>
            <a:r>
              <a:rPr lang="en-US"/>
              <a:t>25 avril 2019</a:t>
            </a:r>
            <a:endParaRPr lang="en-CA" dirty="0"/>
          </a:p>
        </p:txBody>
      </p:sp>
      <p:sp>
        <p:nvSpPr>
          <p:cNvPr id="5" name="Slide Number Placeholder 4"/>
          <p:cNvSpPr>
            <a:spLocks noGrp="1"/>
          </p:cNvSpPr>
          <p:nvPr>
            <p:ph type="sldNum" sz="quarter" idx="12"/>
          </p:nvPr>
        </p:nvSpPr>
        <p:spPr/>
        <p:txBody>
          <a:bodyPr/>
          <a:lstStyle/>
          <a:p>
            <a:fld id="{9EE957BC-FC6C-4D52-807F-0E3F2D214DAB}" type="slidenum">
              <a:rPr lang="en-CA" smtClean="0"/>
              <a:t>67</a:t>
            </a:fld>
            <a:endParaRPr lang="en-CA" dirty="0"/>
          </a:p>
        </p:txBody>
      </p:sp>
      <p:sp>
        <p:nvSpPr>
          <p:cNvPr id="3" name="Rectangle 2">
            <a:extLst>
              <a:ext uri="{FF2B5EF4-FFF2-40B4-BE49-F238E27FC236}">
                <a16:creationId xmlns:a16="http://schemas.microsoft.com/office/drawing/2014/main" id="{D9405ACC-5FEC-411C-9327-498106E1A90B}"/>
              </a:ext>
            </a:extLst>
          </p:cNvPr>
          <p:cNvSpPr/>
          <p:nvPr/>
        </p:nvSpPr>
        <p:spPr>
          <a:xfrm>
            <a:off x="3163078" y="3648386"/>
            <a:ext cx="4954555" cy="523220"/>
          </a:xfrm>
          <a:prstGeom prst="rect">
            <a:avLst/>
          </a:prstGeom>
          <a:solidFill>
            <a:schemeClr val="accent3">
              <a:lumMod val="75000"/>
            </a:schemeClr>
          </a:solidFill>
        </p:spPr>
        <p:txBody>
          <a:bodyPr wrap="square">
            <a:spAutoFit/>
          </a:bodyPr>
          <a:lstStyle/>
          <a:p>
            <a:r>
              <a:rPr lang="en-US" sz="2800" b="1" dirty="0">
                <a:solidFill>
                  <a:schemeClr val="bg1"/>
                </a:solidFill>
              </a:rPr>
              <a:t>Des maladies </a:t>
            </a:r>
            <a:r>
              <a:rPr lang="en-US" sz="2800" b="1" dirty="0" err="1">
                <a:solidFill>
                  <a:schemeClr val="bg1"/>
                </a:solidFill>
              </a:rPr>
              <a:t>contagieuses</a:t>
            </a:r>
            <a:endParaRPr lang="en-US" sz="2800" b="1" dirty="0">
              <a:solidFill>
                <a:schemeClr val="bg1"/>
              </a:solidFill>
            </a:endParaRPr>
          </a:p>
        </p:txBody>
      </p:sp>
    </p:spTree>
    <p:extLst>
      <p:ext uri="{BB962C8B-B14F-4D97-AF65-F5344CB8AC3E}">
        <p14:creationId xmlns:p14="http://schemas.microsoft.com/office/powerpoint/2010/main" val="794597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Immoral, indispensable</a:t>
            </a:r>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59877" y="1613035"/>
            <a:ext cx="3176954" cy="5219940"/>
          </a:xfrm>
        </p:spPr>
      </p:pic>
      <p:sp>
        <p:nvSpPr>
          <p:cNvPr id="7" name="Content Placeholder 6"/>
          <p:cNvSpPr>
            <a:spLocks noGrp="1"/>
          </p:cNvSpPr>
          <p:nvPr>
            <p:ph sz="half" idx="2"/>
          </p:nvPr>
        </p:nvSpPr>
        <p:spPr>
          <a:xfrm>
            <a:off x="5390147" y="1904999"/>
            <a:ext cx="6600292" cy="4595833"/>
          </a:xfrm>
        </p:spPr>
        <p:txBody>
          <a:bodyPr>
            <a:normAutofit/>
          </a:bodyPr>
          <a:lstStyle/>
          <a:p>
            <a:r>
              <a:rPr lang="fr-FR" sz="2400" b="1" dirty="0">
                <a:solidFill>
                  <a:srgbClr val="FF0000"/>
                </a:solidFill>
              </a:rPr>
              <a:t>La pathologie du pouvoir</a:t>
            </a:r>
          </a:p>
          <a:p>
            <a:r>
              <a:rPr lang="fr-FR" sz="2400" b="1" dirty="0">
                <a:solidFill>
                  <a:srgbClr val="FF0000"/>
                </a:solidFill>
              </a:rPr>
              <a:t>Le complexe de supériorité</a:t>
            </a:r>
          </a:p>
          <a:p>
            <a:r>
              <a:rPr lang="fr-FR" sz="2400" b="1" dirty="0">
                <a:solidFill>
                  <a:srgbClr val="FF0000"/>
                </a:solidFill>
              </a:rPr>
              <a:t>Le narcissisme: ne voir que sa propre image sans reconnaître l’image de Dieu sur le visage des autres, et en particulier des plus faibles</a:t>
            </a:r>
          </a:p>
          <a:p>
            <a:endParaRPr lang="en-CA" dirty="0"/>
          </a:p>
          <a:p>
            <a:r>
              <a:rPr lang="fr-FR" dirty="0"/>
              <a:t>L’antidote</a:t>
            </a:r>
          </a:p>
          <a:p>
            <a:pPr lvl="1"/>
            <a:r>
              <a:rPr lang="fr-FR" dirty="0"/>
              <a:t>Prendre conscience que nous sommes pécheurs</a:t>
            </a:r>
          </a:p>
          <a:p>
            <a:pPr lvl="1"/>
            <a:r>
              <a:rPr lang="fr-FR" dirty="0"/>
              <a:t>Des serviteurs indignes</a:t>
            </a:r>
          </a:p>
          <a:p>
            <a:endParaRPr lang="fr-FR" dirty="0"/>
          </a:p>
        </p:txBody>
      </p:sp>
      <p:sp>
        <p:nvSpPr>
          <p:cNvPr id="4" name="Date Placeholder 3"/>
          <p:cNvSpPr>
            <a:spLocks noGrp="1"/>
          </p:cNvSpPr>
          <p:nvPr>
            <p:ph type="dt" sz="half" idx="10"/>
          </p:nvPr>
        </p:nvSpPr>
        <p:spPr/>
        <p:txBody>
          <a:bodyPr/>
          <a:lstStyle/>
          <a:p>
            <a:r>
              <a:rPr lang="en-US"/>
              <a:t>25 avril 2019</a:t>
            </a:r>
            <a:endParaRPr lang="en-CA" dirty="0"/>
          </a:p>
        </p:txBody>
      </p:sp>
      <p:sp>
        <p:nvSpPr>
          <p:cNvPr id="5" name="Slide Number Placeholder 4"/>
          <p:cNvSpPr>
            <a:spLocks noGrp="1"/>
          </p:cNvSpPr>
          <p:nvPr>
            <p:ph type="sldNum" sz="quarter" idx="12"/>
          </p:nvPr>
        </p:nvSpPr>
        <p:spPr/>
        <p:txBody>
          <a:bodyPr/>
          <a:lstStyle/>
          <a:p>
            <a:fld id="{9EE957BC-FC6C-4D52-807F-0E3F2D214DAB}" type="slidenum">
              <a:rPr lang="en-CA" smtClean="0"/>
              <a:t>68</a:t>
            </a:fld>
            <a:endParaRPr lang="en-CA" dirty="0"/>
          </a:p>
        </p:txBody>
      </p:sp>
    </p:spTree>
    <p:extLst>
      <p:ext uri="{BB962C8B-B14F-4D97-AF65-F5344CB8AC3E}">
        <p14:creationId xmlns:p14="http://schemas.microsoft.com/office/powerpoint/2010/main" val="19472592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Abuser des affaires</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6111" y="1495519"/>
            <a:ext cx="4746797" cy="4760820"/>
          </a:xfrm>
        </p:spPr>
      </p:pic>
      <p:sp>
        <p:nvSpPr>
          <p:cNvPr id="4" name="Content Placeholder 3"/>
          <p:cNvSpPr>
            <a:spLocks noGrp="1"/>
          </p:cNvSpPr>
          <p:nvPr>
            <p:ph sz="half" idx="2"/>
          </p:nvPr>
        </p:nvSpPr>
        <p:spPr>
          <a:xfrm>
            <a:off x="5654493" y="1606062"/>
            <a:ext cx="5148845" cy="4650275"/>
          </a:xfrm>
        </p:spPr>
        <p:txBody>
          <a:bodyPr>
            <a:normAutofit lnSpcReduction="10000"/>
          </a:bodyPr>
          <a:lstStyle/>
          <a:p>
            <a:r>
              <a:rPr lang="fr-FR" sz="2400" b="1" dirty="0">
                <a:solidFill>
                  <a:srgbClr val="FF0000"/>
                </a:solidFill>
              </a:rPr>
              <a:t>Se plonger dans le travail</a:t>
            </a:r>
          </a:p>
          <a:p>
            <a:r>
              <a:rPr lang="fr-FR" sz="2400" b="1" dirty="0">
                <a:solidFill>
                  <a:srgbClr val="FF0000"/>
                </a:solidFill>
              </a:rPr>
              <a:t>Négliger la « meilleure part »</a:t>
            </a:r>
          </a:p>
          <a:p>
            <a:pPr lvl="1"/>
            <a:r>
              <a:rPr lang="fr-FR" sz="2200" b="1" dirty="0">
                <a:solidFill>
                  <a:srgbClr val="FF0000"/>
                </a:solidFill>
              </a:rPr>
              <a:t>S’asseoir aux pieds de Jésus</a:t>
            </a:r>
          </a:p>
          <a:p>
            <a:pPr lvl="1"/>
            <a:endParaRPr lang="en-CA" dirty="0"/>
          </a:p>
          <a:p>
            <a:r>
              <a:rPr lang="fr-FR" sz="2000" b="1" dirty="0"/>
              <a:t>L’antidote</a:t>
            </a:r>
          </a:p>
          <a:p>
            <a:pPr lvl="1"/>
            <a:r>
              <a:rPr lang="fr-FR" sz="1800" dirty="0"/>
              <a:t>Du temps pour se reposer </a:t>
            </a:r>
          </a:p>
          <a:p>
            <a:pPr lvl="2"/>
            <a:r>
              <a:rPr lang="fr-FR" sz="1600" dirty="0"/>
              <a:t>Obligatoire</a:t>
            </a:r>
          </a:p>
          <a:p>
            <a:pPr lvl="2"/>
            <a:r>
              <a:rPr lang="fr-FR" sz="1600" dirty="0"/>
              <a:t>À prendre au sérieux</a:t>
            </a:r>
          </a:p>
          <a:p>
            <a:pPr lvl="2"/>
            <a:r>
              <a:rPr lang="fr-FR" sz="1600" dirty="0"/>
              <a:t>Passer du temps avec sa famille</a:t>
            </a:r>
          </a:p>
          <a:p>
            <a:pPr lvl="2"/>
            <a:r>
              <a:rPr lang="fr-FR" sz="1600" dirty="0"/>
              <a:t>Respecter les congés </a:t>
            </a:r>
          </a:p>
          <a:p>
            <a:pPr lvl="2"/>
            <a:r>
              <a:rPr lang="fr-FR" sz="1600" dirty="0"/>
              <a:t>Moments de ressourcement spirituel et physique</a:t>
            </a:r>
          </a:p>
        </p:txBody>
      </p:sp>
      <p:sp>
        <p:nvSpPr>
          <p:cNvPr id="5" name="Date Placeholder 4"/>
          <p:cNvSpPr>
            <a:spLocks noGrp="1"/>
          </p:cNvSpPr>
          <p:nvPr>
            <p:ph type="dt" sz="half" idx="10"/>
          </p:nvPr>
        </p:nvSpPr>
        <p:spPr/>
        <p:txBody>
          <a:bodyPr/>
          <a:lstStyle/>
          <a:p>
            <a:r>
              <a:rPr lang="en-US"/>
              <a:t>25 avril 2019</a:t>
            </a:r>
            <a:endParaRPr lang="en-CA" dirty="0"/>
          </a:p>
        </p:txBody>
      </p:sp>
      <p:sp>
        <p:nvSpPr>
          <p:cNvPr id="6" name="Slide Number Placeholder 5"/>
          <p:cNvSpPr>
            <a:spLocks noGrp="1"/>
          </p:cNvSpPr>
          <p:nvPr>
            <p:ph type="sldNum" sz="quarter" idx="12"/>
          </p:nvPr>
        </p:nvSpPr>
        <p:spPr/>
        <p:txBody>
          <a:bodyPr/>
          <a:lstStyle/>
          <a:p>
            <a:fld id="{9EE957BC-FC6C-4D52-807F-0E3F2D214DAB}" type="slidenum">
              <a:rPr lang="en-CA" smtClean="0"/>
              <a:t>69</a:t>
            </a:fld>
            <a:endParaRPr lang="en-CA" dirty="0"/>
          </a:p>
        </p:txBody>
      </p:sp>
    </p:spTree>
    <p:extLst>
      <p:ext uri="{BB962C8B-B14F-4D97-AF65-F5344CB8AC3E}">
        <p14:creationId xmlns:p14="http://schemas.microsoft.com/office/powerpoint/2010/main" val="1015412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973" y="363377"/>
            <a:ext cx="10131425" cy="848810"/>
          </a:xfrm>
        </p:spPr>
        <p:txBody>
          <a:bodyPr anchor="t">
            <a:normAutofit fontScale="90000"/>
          </a:bodyPr>
          <a:lstStyle/>
          <a:p>
            <a:pPr algn="ctr"/>
            <a:r>
              <a:rPr lang="fr-FR" dirty="0"/>
              <a:t>La loi au service de la communauté des croyants</a:t>
            </a:r>
            <a:endParaRPr lang="en-CA"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8049" y="1630284"/>
            <a:ext cx="5328106" cy="4500153"/>
          </a:xfrm>
          <a:solidFill>
            <a:schemeClr val="accent4">
              <a:lumMod val="60000"/>
              <a:lumOff val="40000"/>
            </a:schemeClr>
          </a:solidFill>
        </p:spPr>
      </p:pic>
      <p:sp>
        <p:nvSpPr>
          <p:cNvPr id="4" name="Content Placeholder 3"/>
          <p:cNvSpPr>
            <a:spLocks noGrp="1"/>
          </p:cNvSpPr>
          <p:nvPr>
            <p:ph sz="half" idx="2"/>
          </p:nvPr>
        </p:nvSpPr>
        <p:spPr>
          <a:xfrm>
            <a:off x="6792686" y="2246811"/>
            <a:ext cx="4719609" cy="4199709"/>
          </a:xfrm>
        </p:spPr>
        <p:txBody>
          <a:bodyPr anchor="t">
            <a:noAutofit/>
          </a:bodyPr>
          <a:lstStyle/>
          <a:p>
            <a:r>
              <a:rPr lang="fr-FR" sz="2400" b="1" dirty="0">
                <a:solidFill>
                  <a:srgbClr val="FF0000"/>
                </a:solidFill>
              </a:rPr>
              <a:t>Une relation d’alliance   </a:t>
            </a:r>
          </a:p>
          <a:p>
            <a:pPr marL="0" indent="0">
              <a:buNone/>
            </a:pPr>
            <a:r>
              <a:rPr lang="fr-FR" sz="2400" b="1" dirty="0">
                <a:solidFill>
                  <a:srgbClr val="FF0000"/>
                </a:solidFill>
              </a:rPr>
              <a:t>              (un pacte)</a:t>
            </a:r>
            <a:endParaRPr lang="en-CA" sz="2400" b="1" dirty="0">
              <a:solidFill>
                <a:srgbClr val="FF0000"/>
              </a:solidFill>
            </a:endParaRPr>
          </a:p>
          <a:p>
            <a:pPr lvl="1"/>
            <a:r>
              <a:rPr lang="fr-FR" sz="2400" b="1" dirty="0">
                <a:solidFill>
                  <a:srgbClr val="FF0000"/>
                </a:solidFill>
              </a:rPr>
              <a:t>Droits et responsabilités</a:t>
            </a:r>
          </a:p>
          <a:p>
            <a:pPr lvl="1"/>
            <a:r>
              <a:rPr lang="fr-FR" sz="2400" b="1" dirty="0">
                <a:solidFill>
                  <a:srgbClr val="FF0000"/>
                </a:solidFill>
              </a:rPr>
              <a:t>Le bien commun</a:t>
            </a:r>
          </a:p>
          <a:p>
            <a:pPr lvl="1"/>
            <a:r>
              <a:rPr lang="en-CA" sz="2400" dirty="0" err="1"/>
              <a:t>Fondé</a:t>
            </a:r>
            <a:r>
              <a:rPr lang="en-CA" sz="2400" dirty="0"/>
              <a:t> sur </a:t>
            </a:r>
            <a:r>
              <a:rPr lang="fr-FR" sz="2400" b="1" dirty="0">
                <a:solidFill>
                  <a:srgbClr val="FF0000"/>
                </a:solidFill>
              </a:rPr>
              <a:t>la justice et la vérité,</a:t>
            </a:r>
            <a:r>
              <a:rPr lang="en-CA" sz="2400" b="1" dirty="0">
                <a:solidFill>
                  <a:srgbClr val="FFFF00"/>
                </a:solidFill>
              </a:rPr>
              <a:t> </a:t>
            </a:r>
            <a:r>
              <a:rPr lang="fr-FR" sz="2400" dirty="0"/>
              <a:t>plutôt que sur un rapport gagnant/perdant</a:t>
            </a:r>
            <a:endParaRPr lang="en-CA" sz="2400" dirty="0"/>
          </a:p>
        </p:txBody>
      </p:sp>
      <p:sp>
        <p:nvSpPr>
          <p:cNvPr id="3" name="Date Placeholder 2"/>
          <p:cNvSpPr>
            <a:spLocks noGrp="1"/>
          </p:cNvSpPr>
          <p:nvPr>
            <p:ph type="dt" sz="half" idx="10"/>
          </p:nvPr>
        </p:nvSpPr>
        <p:spPr/>
        <p:txBody>
          <a:bodyPr/>
          <a:lstStyle/>
          <a:p>
            <a:r>
              <a:rPr lang="en-US"/>
              <a:t>25 avril 2019</a:t>
            </a:r>
            <a:endParaRPr lang="en-CA" dirty="0"/>
          </a:p>
        </p:txBody>
      </p:sp>
      <p:sp>
        <p:nvSpPr>
          <p:cNvPr id="6" name="Slide Number Placeholder 5"/>
          <p:cNvSpPr>
            <a:spLocks noGrp="1"/>
          </p:cNvSpPr>
          <p:nvPr>
            <p:ph type="sldNum" sz="quarter" idx="12"/>
          </p:nvPr>
        </p:nvSpPr>
        <p:spPr/>
        <p:txBody>
          <a:bodyPr/>
          <a:lstStyle/>
          <a:p>
            <a:fld id="{9EE957BC-FC6C-4D52-807F-0E3F2D214DAB}" type="slidenum">
              <a:rPr lang="en-CA" smtClean="0"/>
              <a:t>7</a:t>
            </a:fld>
            <a:endParaRPr lang="en-CA" dirty="0"/>
          </a:p>
        </p:txBody>
      </p:sp>
      <p:sp>
        <p:nvSpPr>
          <p:cNvPr id="7" name="TextBox 6">
            <a:extLst>
              <a:ext uri="{FF2B5EF4-FFF2-40B4-BE49-F238E27FC236}">
                <a16:creationId xmlns:a16="http://schemas.microsoft.com/office/drawing/2014/main" id="{88083BCC-7865-4ED4-8219-8646E668BAE5}"/>
              </a:ext>
            </a:extLst>
          </p:cNvPr>
          <p:cNvSpPr txBox="1"/>
          <p:nvPr/>
        </p:nvSpPr>
        <p:spPr>
          <a:xfrm>
            <a:off x="2995127" y="2901820"/>
            <a:ext cx="1614195" cy="1754326"/>
          </a:xfrm>
          <a:prstGeom prst="rect">
            <a:avLst/>
          </a:prstGeom>
          <a:noFill/>
        </p:spPr>
        <p:txBody>
          <a:bodyPr wrap="square" rtlCol="0">
            <a:spAutoFit/>
          </a:bodyPr>
          <a:lstStyle/>
          <a:p>
            <a:pPr algn="ctr">
              <a:spcAft>
                <a:spcPts val="300"/>
              </a:spcAft>
            </a:pPr>
            <a:r>
              <a:rPr lang="fr-FR" dirty="0"/>
              <a:t>Agir Accéder Analyser et Évaluer Créer Réfléchir</a:t>
            </a:r>
            <a:endParaRPr lang="en-US" dirty="0"/>
          </a:p>
        </p:txBody>
      </p:sp>
    </p:spTree>
    <p:extLst>
      <p:ext uri="{BB962C8B-B14F-4D97-AF65-F5344CB8AC3E}">
        <p14:creationId xmlns:p14="http://schemas.microsoft.com/office/powerpoint/2010/main" val="23075331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La pétrification mentale et spirituelle</a:t>
            </a:r>
            <a:endParaRPr lang="en-CA"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95872" y="2854139"/>
            <a:ext cx="4153755" cy="2783015"/>
          </a:xfrm>
        </p:spPr>
      </p:pic>
      <p:sp>
        <p:nvSpPr>
          <p:cNvPr id="4" name="Content Placeholder 3"/>
          <p:cNvSpPr>
            <a:spLocks noGrp="1"/>
          </p:cNvSpPr>
          <p:nvPr>
            <p:ph sz="half" idx="2"/>
          </p:nvPr>
        </p:nvSpPr>
        <p:spPr>
          <a:xfrm>
            <a:off x="5236142" y="1694045"/>
            <a:ext cx="6756935" cy="4436391"/>
          </a:xfrm>
        </p:spPr>
        <p:txBody>
          <a:bodyPr>
            <a:normAutofit/>
          </a:bodyPr>
          <a:lstStyle/>
          <a:p>
            <a:r>
              <a:rPr lang="fr-FR" sz="2400" b="1" dirty="0">
                <a:solidFill>
                  <a:srgbClr val="FF0000"/>
                </a:solidFill>
              </a:rPr>
              <a:t>La nuque raide</a:t>
            </a:r>
          </a:p>
          <a:p>
            <a:r>
              <a:rPr lang="fr-FR" sz="2400" b="1" dirty="0">
                <a:solidFill>
                  <a:srgbClr val="FF0000"/>
                </a:solidFill>
              </a:rPr>
              <a:t>Les gratte-papier (bureaucrates)</a:t>
            </a:r>
          </a:p>
          <a:p>
            <a:r>
              <a:rPr lang="fr-FR" sz="2400" b="1" dirty="0">
                <a:solidFill>
                  <a:srgbClr val="FF0000"/>
                </a:solidFill>
              </a:rPr>
              <a:t>Perte de sensibilité humaine / le cœur endurci </a:t>
            </a:r>
          </a:p>
          <a:p>
            <a:pPr marL="0" indent="0">
              <a:buNone/>
            </a:pPr>
            <a:endParaRPr lang="en-CA" dirty="0"/>
          </a:p>
          <a:p>
            <a:pPr marL="0" indent="0">
              <a:buNone/>
            </a:pPr>
            <a:endParaRPr lang="en-CA" dirty="0"/>
          </a:p>
          <a:p>
            <a:r>
              <a:rPr lang="fr-FR" sz="2400" b="1" dirty="0"/>
              <a:t>L’antidote</a:t>
            </a:r>
          </a:p>
          <a:p>
            <a:pPr lvl="1"/>
            <a:r>
              <a:rPr lang="fr-FR" sz="2400" dirty="0"/>
              <a:t>Les contacts, la connectivité</a:t>
            </a:r>
          </a:p>
        </p:txBody>
      </p:sp>
      <p:sp>
        <p:nvSpPr>
          <p:cNvPr id="5" name="Date Placeholder 4"/>
          <p:cNvSpPr>
            <a:spLocks noGrp="1"/>
          </p:cNvSpPr>
          <p:nvPr>
            <p:ph type="dt" sz="half" idx="10"/>
          </p:nvPr>
        </p:nvSpPr>
        <p:spPr/>
        <p:txBody>
          <a:bodyPr/>
          <a:lstStyle/>
          <a:p>
            <a:r>
              <a:rPr lang="en-US"/>
              <a:t>25 avril 2019</a:t>
            </a:r>
            <a:endParaRPr lang="en-CA" dirty="0"/>
          </a:p>
        </p:txBody>
      </p:sp>
      <p:sp>
        <p:nvSpPr>
          <p:cNvPr id="6" name="Slide Number Placeholder 5"/>
          <p:cNvSpPr>
            <a:spLocks noGrp="1"/>
          </p:cNvSpPr>
          <p:nvPr>
            <p:ph type="sldNum" sz="quarter" idx="12"/>
          </p:nvPr>
        </p:nvSpPr>
        <p:spPr/>
        <p:txBody>
          <a:bodyPr/>
          <a:lstStyle/>
          <a:p>
            <a:fld id="{9EE957BC-FC6C-4D52-807F-0E3F2D214DAB}" type="slidenum">
              <a:rPr lang="en-CA" smtClean="0"/>
              <a:t>70</a:t>
            </a:fld>
            <a:endParaRPr lang="en-CA" dirty="0"/>
          </a:p>
        </p:txBody>
      </p:sp>
    </p:spTree>
    <p:extLst>
      <p:ext uri="{BB962C8B-B14F-4D97-AF65-F5344CB8AC3E}">
        <p14:creationId xmlns:p14="http://schemas.microsoft.com/office/powerpoint/2010/main" val="11430671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112" y="569145"/>
            <a:ext cx="9599076" cy="1280890"/>
          </a:xfrm>
        </p:spPr>
        <p:txBody>
          <a:bodyPr/>
          <a:lstStyle/>
          <a:p>
            <a:r>
              <a:rPr lang="en-CA" dirty="0"/>
              <a:t>Planification excessive et </a:t>
            </a:r>
            <a:r>
              <a:rPr lang="en-CA" dirty="0" err="1"/>
              <a:t>fonctionnalisme</a:t>
            </a:r>
            <a:endParaRPr lang="en-CA" dirty="0"/>
          </a:p>
        </p:txBody>
      </p:sp>
      <p:pic>
        <p:nvPicPr>
          <p:cNvPr id="7" name="Content Placeholder 6"/>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15827"/>
          <a:stretch/>
        </p:blipFill>
        <p:spPr>
          <a:xfrm>
            <a:off x="1203325" y="2060575"/>
            <a:ext cx="4195763" cy="3531703"/>
          </a:xfrm>
        </p:spPr>
      </p:pic>
      <p:sp>
        <p:nvSpPr>
          <p:cNvPr id="4" name="Content Placeholder 3"/>
          <p:cNvSpPr>
            <a:spLocks noGrp="1"/>
          </p:cNvSpPr>
          <p:nvPr>
            <p:ph sz="half" idx="2"/>
          </p:nvPr>
        </p:nvSpPr>
        <p:spPr>
          <a:xfrm>
            <a:off x="5654493" y="2056092"/>
            <a:ext cx="6232707" cy="4200245"/>
          </a:xfrm>
        </p:spPr>
        <p:txBody>
          <a:bodyPr>
            <a:normAutofit/>
          </a:bodyPr>
          <a:lstStyle/>
          <a:p>
            <a:r>
              <a:rPr lang="fr-FR" sz="2400" b="1" dirty="0">
                <a:solidFill>
                  <a:srgbClr val="FF0000"/>
                </a:solidFill>
              </a:rPr>
              <a:t>On devient un comptable ou un contremaître</a:t>
            </a:r>
          </a:p>
          <a:p>
            <a:r>
              <a:rPr lang="fr-FR" sz="2400" b="1" dirty="0">
                <a:solidFill>
                  <a:srgbClr val="FF0000"/>
                </a:solidFill>
              </a:rPr>
              <a:t>On essaie de contenir et de diriger l’Esprit Saint</a:t>
            </a:r>
          </a:p>
          <a:p>
            <a:endParaRPr lang="en-CA" sz="2400" b="1" dirty="0">
              <a:solidFill>
                <a:srgbClr val="FF0000"/>
              </a:solidFill>
            </a:endParaRPr>
          </a:p>
          <a:p>
            <a:r>
              <a:rPr lang="fr-FR" sz="2400" b="1" dirty="0">
                <a:solidFill>
                  <a:schemeClr val="tx1"/>
                </a:solidFill>
              </a:rPr>
              <a:t>L’antidote</a:t>
            </a:r>
          </a:p>
          <a:p>
            <a:pPr lvl="1"/>
            <a:r>
              <a:rPr lang="fr-FR" sz="2200" dirty="0">
                <a:solidFill>
                  <a:schemeClr val="tx1"/>
                </a:solidFill>
              </a:rPr>
              <a:t>La fraîcheur</a:t>
            </a:r>
          </a:p>
          <a:p>
            <a:pPr lvl="1"/>
            <a:r>
              <a:rPr lang="fr-FR" sz="2200" dirty="0">
                <a:solidFill>
                  <a:schemeClr val="tx1"/>
                </a:solidFill>
              </a:rPr>
              <a:t>L’imagination</a:t>
            </a:r>
          </a:p>
          <a:p>
            <a:pPr lvl="1"/>
            <a:r>
              <a:rPr lang="fr-FR" sz="2200" dirty="0">
                <a:solidFill>
                  <a:schemeClr val="tx1"/>
                </a:solidFill>
              </a:rPr>
              <a:t>La nouveauté</a:t>
            </a:r>
          </a:p>
        </p:txBody>
      </p:sp>
      <p:sp>
        <p:nvSpPr>
          <p:cNvPr id="6" name="Slide Number Placeholder 5"/>
          <p:cNvSpPr>
            <a:spLocks noGrp="1"/>
          </p:cNvSpPr>
          <p:nvPr>
            <p:ph type="sldNum" sz="quarter" idx="12"/>
          </p:nvPr>
        </p:nvSpPr>
        <p:spPr/>
        <p:txBody>
          <a:bodyPr/>
          <a:lstStyle/>
          <a:p>
            <a:fld id="{9EE957BC-FC6C-4D52-807F-0E3F2D214DAB}" type="slidenum">
              <a:rPr lang="en-CA" smtClean="0"/>
              <a:t>71</a:t>
            </a:fld>
            <a:endParaRPr lang="en-CA" dirty="0"/>
          </a:p>
        </p:txBody>
      </p:sp>
      <p:sp>
        <p:nvSpPr>
          <p:cNvPr id="3" name="Date Placeholder 2"/>
          <p:cNvSpPr>
            <a:spLocks noGrp="1"/>
          </p:cNvSpPr>
          <p:nvPr>
            <p:ph type="dt" sz="half" idx="10"/>
          </p:nvPr>
        </p:nvSpPr>
        <p:spPr/>
        <p:txBody>
          <a:bodyPr/>
          <a:lstStyle/>
          <a:p>
            <a:r>
              <a:rPr lang="en-US"/>
              <a:t>25 avril 2019</a:t>
            </a:r>
            <a:endParaRPr lang="en-US" dirty="0"/>
          </a:p>
        </p:txBody>
      </p:sp>
      <p:sp>
        <p:nvSpPr>
          <p:cNvPr id="5" name="TextBox 4">
            <a:extLst>
              <a:ext uri="{FF2B5EF4-FFF2-40B4-BE49-F238E27FC236}">
                <a16:creationId xmlns:a16="http://schemas.microsoft.com/office/drawing/2014/main" id="{E9D5FEB8-36D8-46E2-9816-8E373AD6138B}"/>
              </a:ext>
            </a:extLst>
          </p:cNvPr>
          <p:cNvSpPr txBox="1"/>
          <p:nvPr/>
        </p:nvSpPr>
        <p:spPr>
          <a:xfrm>
            <a:off x="1311580" y="2878941"/>
            <a:ext cx="3950886" cy="2554545"/>
          </a:xfrm>
          <a:prstGeom prst="rect">
            <a:avLst/>
          </a:prstGeom>
          <a:solidFill>
            <a:schemeClr val="tx1"/>
          </a:solidFill>
        </p:spPr>
        <p:txBody>
          <a:bodyPr wrap="square" rtlCol="0">
            <a:spAutoFit/>
          </a:bodyPr>
          <a:lstStyle/>
          <a:p>
            <a:pPr algn="ctr"/>
            <a:r>
              <a:rPr lang="fr-FR" sz="2000" dirty="0">
                <a:solidFill>
                  <a:schemeClr val="bg1"/>
                </a:solidFill>
              </a:rPr>
              <a:t>L’EXCÈS DE PLANIFICATION PEUT DEVENIR UNE FORME RAFFINÉE DE PROCRASTINATION. CONTENTEZ-VOUS DE FAIRE CE QU’IL FAUT FAIRE À CE MOMENT-CI.</a:t>
            </a:r>
          </a:p>
          <a:p>
            <a:endParaRPr lang="en-US" sz="2000" dirty="0">
              <a:solidFill>
                <a:schemeClr val="bg1"/>
              </a:solidFill>
            </a:endParaRPr>
          </a:p>
        </p:txBody>
      </p:sp>
    </p:spTree>
    <p:extLst>
      <p:ext uri="{BB962C8B-B14F-4D97-AF65-F5344CB8AC3E}">
        <p14:creationId xmlns:p14="http://schemas.microsoft.com/office/powerpoint/2010/main" val="30722734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 </a:t>
            </a:r>
            <a:r>
              <a:rPr lang="en-CA" dirty="0" err="1"/>
              <a:t>schizophrénie</a:t>
            </a:r>
            <a:r>
              <a:rPr lang="en-CA" dirty="0"/>
              <a:t> </a:t>
            </a:r>
            <a:r>
              <a:rPr lang="en-CA" dirty="0" err="1"/>
              <a:t>existentielle</a:t>
            </a:r>
            <a:endParaRPr lang="en-CA"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03313" y="2510036"/>
            <a:ext cx="4395787" cy="3296840"/>
          </a:xfrm>
        </p:spPr>
      </p:pic>
      <p:sp>
        <p:nvSpPr>
          <p:cNvPr id="4" name="Content Placeholder 3"/>
          <p:cNvSpPr>
            <a:spLocks noGrp="1"/>
          </p:cNvSpPr>
          <p:nvPr>
            <p:ph sz="half" idx="2"/>
          </p:nvPr>
        </p:nvSpPr>
        <p:spPr>
          <a:xfrm>
            <a:off x="7190747" y="1905000"/>
            <a:ext cx="4313864" cy="4953000"/>
          </a:xfrm>
        </p:spPr>
        <p:txBody>
          <a:bodyPr>
            <a:normAutofit/>
          </a:bodyPr>
          <a:lstStyle/>
          <a:p>
            <a:r>
              <a:rPr lang="fr-FR" b="1" dirty="0"/>
              <a:t>L’abandon du service pastoral</a:t>
            </a:r>
          </a:p>
          <a:p>
            <a:r>
              <a:rPr lang="fr-FR" b="1" dirty="0"/>
              <a:t>On s’en tient aux tâches bureaucratiques</a:t>
            </a:r>
          </a:p>
          <a:p>
            <a:r>
              <a:rPr lang="fr-FR" b="1" dirty="0"/>
              <a:t>On perd contact avec la réalité</a:t>
            </a:r>
          </a:p>
          <a:p>
            <a:pPr lvl="1"/>
            <a:r>
              <a:rPr lang="fr-FR" sz="1800" b="1" dirty="0"/>
              <a:t>Du vrai monde, des personnes concrètes</a:t>
            </a:r>
          </a:p>
          <a:p>
            <a:r>
              <a:rPr lang="fr-FR" b="1" dirty="0"/>
              <a:t>On se crée un monde parallèle</a:t>
            </a:r>
          </a:p>
          <a:p>
            <a:pPr lvl="1"/>
            <a:r>
              <a:rPr lang="fr-FR" sz="1800" dirty="0"/>
              <a:t>On coupe les liens</a:t>
            </a:r>
            <a:endParaRPr lang="en-CA" sz="1800" dirty="0"/>
          </a:p>
          <a:p>
            <a:pPr marL="457200" lvl="1" indent="0">
              <a:buNone/>
            </a:pPr>
            <a:endParaRPr lang="en-CA" sz="1800" dirty="0"/>
          </a:p>
          <a:p>
            <a:r>
              <a:rPr lang="en-CA" b="1" dirty="0" err="1">
                <a:solidFill>
                  <a:schemeClr val="tx1"/>
                </a:solidFill>
              </a:rPr>
              <a:t>L’antidote</a:t>
            </a:r>
            <a:endParaRPr lang="en-CA" b="1" dirty="0">
              <a:solidFill>
                <a:schemeClr val="tx1"/>
              </a:solidFill>
            </a:endParaRPr>
          </a:p>
          <a:p>
            <a:pPr lvl="1"/>
            <a:r>
              <a:rPr lang="en-CA" sz="1800" dirty="0">
                <a:solidFill>
                  <a:schemeClr val="tx1"/>
                </a:solidFill>
              </a:rPr>
              <a:t>La conversion</a:t>
            </a:r>
          </a:p>
        </p:txBody>
      </p:sp>
      <p:sp>
        <p:nvSpPr>
          <p:cNvPr id="5" name="Date Placeholder 4"/>
          <p:cNvSpPr>
            <a:spLocks noGrp="1"/>
          </p:cNvSpPr>
          <p:nvPr>
            <p:ph type="dt" sz="half" idx="10"/>
          </p:nvPr>
        </p:nvSpPr>
        <p:spPr/>
        <p:txBody>
          <a:bodyPr/>
          <a:lstStyle/>
          <a:p>
            <a:r>
              <a:rPr lang="en-US"/>
              <a:t>25 avril 2019</a:t>
            </a:r>
            <a:endParaRPr lang="en-CA" dirty="0"/>
          </a:p>
        </p:txBody>
      </p:sp>
      <p:sp>
        <p:nvSpPr>
          <p:cNvPr id="6" name="Slide Number Placeholder 5"/>
          <p:cNvSpPr>
            <a:spLocks noGrp="1"/>
          </p:cNvSpPr>
          <p:nvPr>
            <p:ph type="sldNum" sz="quarter" idx="12"/>
          </p:nvPr>
        </p:nvSpPr>
        <p:spPr/>
        <p:txBody>
          <a:bodyPr/>
          <a:lstStyle/>
          <a:p>
            <a:fld id="{9EE957BC-FC6C-4D52-807F-0E3F2D214DAB}" type="slidenum">
              <a:rPr lang="en-CA" smtClean="0"/>
              <a:t>72</a:t>
            </a:fld>
            <a:endParaRPr lang="en-CA" dirty="0"/>
          </a:p>
        </p:txBody>
      </p:sp>
      <p:sp>
        <p:nvSpPr>
          <p:cNvPr id="3" name="Rectangle 2">
            <a:extLst>
              <a:ext uri="{FF2B5EF4-FFF2-40B4-BE49-F238E27FC236}">
                <a16:creationId xmlns:a16="http://schemas.microsoft.com/office/drawing/2014/main" id="{40CB2A7E-F960-4A11-B76F-3FBB0D2D0B39}"/>
              </a:ext>
            </a:extLst>
          </p:cNvPr>
          <p:cNvSpPr/>
          <p:nvPr/>
        </p:nvSpPr>
        <p:spPr>
          <a:xfrm>
            <a:off x="906159" y="1757943"/>
            <a:ext cx="4790094" cy="584775"/>
          </a:xfrm>
          <a:prstGeom prst="rect">
            <a:avLst/>
          </a:prstGeom>
        </p:spPr>
        <p:txBody>
          <a:bodyPr wrap="none">
            <a:spAutoFit/>
          </a:bodyPr>
          <a:lstStyle/>
          <a:p>
            <a:r>
              <a:rPr lang="en-US" sz="3200" b="1" dirty="0"/>
              <a:t>MENER UNE DOUBLE VIE</a:t>
            </a:r>
          </a:p>
        </p:txBody>
      </p:sp>
    </p:spTree>
    <p:extLst>
      <p:ext uri="{BB962C8B-B14F-4D97-AF65-F5344CB8AC3E}">
        <p14:creationId xmlns:p14="http://schemas.microsoft.com/office/powerpoint/2010/main" val="16278536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575" y="624110"/>
            <a:ext cx="9897038" cy="1280890"/>
          </a:xfrm>
        </p:spPr>
        <p:txBody>
          <a:bodyPr>
            <a:normAutofit fontScale="90000"/>
          </a:bodyPr>
          <a:lstStyle/>
          <a:p>
            <a:pPr algn="ctr"/>
            <a:r>
              <a:rPr lang="fr-FR" dirty="0"/>
              <a:t>Nous vivons dans l’espérance… en continuant de servir pour faire advenir le Royaume de Dieu </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1502" y="3220625"/>
            <a:ext cx="5777412" cy="3235351"/>
          </a:xfrm>
        </p:spPr>
      </p:pic>
      <p:sp>
        <p:nvSpPr>
          <p:cNvPr id="3" name="Date Placeholder 2"/>
          <p:cNvSpPr>
            <a:spLocks noGrp="1"/>
          </p:cNvSpPr>
          <p:nvPr>
            <p:ph type="dt" sz="half" idx="10"/>
          </p:nvPr>
        </p:nvSpPr>
        <p:spPr/>
        <p:txBody>
          <a:bodyPr/>
          <a:lstStyle/>
          <a:p>
            <a:r>
              <a:rPr lang="en-US"/>
              <a:t>25 avril 2019</a:t>
            </a:r>
            <a:endParaRPr lang="en-CA" dirty="0"/>
          </a:p>
        </p:txBody>
      </p:sp>
      <p:sp>
        <p:nvSpPr>
          <p:cNvPr id="5" name="Slide Number Placeholder 4"/>
          <p:cNvSpPr>
            <a:spLocks noGrp="1"/>
          </p:cNvSpPr>
          <p:nvPr>
            <p:ph type="sldNum" sz="quarter" idx="12"/>
          </p:nvPr>
        </p:nvSpPr>
        <p:spPr/>
        <p:txBody>
          <a:bodyPr/>
          <a:lstStyle/>
          <a:p>
            <a:fld id="{B5870B61-49FC-4A41-B8C6-9F8A119A42B4}" type="slidenum">
              <a:rPr lang="en-CA" smtClean="0"/>
              <a:t>73</a:t>
            </a:fld>
            <a:endParaRPr lang="en-CA" dirty="0"/>
          </a:p>
        </p:txBody>
      </p:sp>
    </p:spTree>
    <p:extLst>
      <p:ext uri="{BB962C8B-B14F-4D97-AF65-F5344CB8AC3E}">
        <p14:creationId xmlns:p14="http://schemas.microsoft.com/office/powerpoint/2010/main" val="14401221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r>
              <a:rPr lang="en-US" dirty="0" err="1"/>
              <a:t>Commentaires</a:t>
            </a:r>
            <a:endParaRPr lang="en-CA"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95169" y="2667000"/>
            <a:ext cx="4796999" cy="3124200"/>
          </a:xfrm>
        </p:spPr>
      </p:pic>
      <p:sp>
        <p:nvSpPr>
          <p:cNvPr id="3" name="Date Placeholder 2"/>
          <p:cNvSpPr>
            <a:spLocks noGrp="1"/>
          </p:cNvSpPr>
          <p:nvPr>
            <p:ph type="dt" sz="half" idx="10"/>
          </p:nvPr>
        </p:nvSpPr>
        <p:spPr/>
        <p:txBody>
          <a:bodyPr/>
          <a:lstStyle/>
          <a:p>
            <a:r>
              <a:rPr lang="en-US"/>
              <a:t>25 avril 2019</a:t>
            </a:r>
            <a:endParaRPr lang="en-CA" dirty="0"/>
          </a:p>
        </p:txBody>
      </p:sp>
      <p:sp>
        <p:nvSpPr>
          <p:cNvPr id="4" name="Slide Number Placeholder 3"/>
          <p:cNvSpPr>
            <a:spLocks noGrp="1"/>
          </p:cNvSpPr>
          <p:nvPr>
            <p:ph type="sldNum" sz="quarter" idx="12"/>
          </p:nvPr>
        </p:nvSpPr>
        <p:spPr/>
        <p:txBody>
          <a:bodyPr/>
          <a:lstStyle/>
          <a:p>
            <a:fld id="{9EE957BC-FC6C-4D52-807F-0E3F2D214DAB}" type="slidenum">
              <a:rPr lang="en-CA" smtClean="0"/>
              <a:t>74</a:t>
            </a:fld>
            <a:endParaRPr lang="en-CA" dirty="0"/>
          </a:p>
        </p:txBody>
      </p:sp>
    </p:spTree>
    <p:extLst>
      <p:ext uri="{BB962C8B-B14F-4D97-AF65-F5344CB8AC3E}">
        <p14:creationId xmlns:p14="http://schemas.microsoft.com/office/powerpoint/2010/main" val="29474234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208" y="330742"/>
            <a:ext cx="8911687" cy="528797"/>
          </a:xfrm>
        </p:spPr>
        <p:txBody>
          <a:bodyPr>
            <a:normAutofit fontScale="90000"/>
          </a:bodyPr>
          <a:lstStyle/>
          <a:p>
            <a:pPr algn="ctr"/>
            <a:r>
              <a:rPr lang="en-CA" dirty="0" err="1"/>
              <a:t>Évaluation</a:t>
            </a:r>
            <a:endParaRPr lang="en-CA"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21029042">
            <a:off x="525567" y="1855761"/>
            <a:ext cx="3881453" cy="3741924"/>
          </a:xfrm>
        </p:spPr>
      </p:pic>
      <p:sp>
        <p:nvSpPr>
          <p:cNvPr id="5" name="Content Placeholder 4"/>
          <p:cNvSpPr>
            <a:spLocks noGrp="1"/>
          </p:cNvSpPr>
          <p:nvPr>
            <p:ph sz="half" idx="2"/>
          </p:nvPr>
        </p:nvSpPr>
        <p:spPr>
          <a:xfrm>
            <a:off x="5212080" y="1063416"/>
            <a:ext cx="5852160" cy="5531694"/>
          </a:xfrm>
        </p:spPr>
        <p:txBody>
          <a:bodyPr>
            <a:normAutofit/>
          </a:bodyPr>
          <a:lstStyle/>
          <a:p>
            <a:r>
              <a:rPr lang="en-CA" sz="2800" b="1" dirty="0">
                <a:solidFill>
                  <a:srgbClr val="FF0000"/>
                </a:solidFill>
              </a:rPr>
              <a:t>Le but</a:t>
            </a:r>
          </a:p>
          <a:p>
            <a:pPr lvl="1"/>
            <a:r>
              <a:rPr lang="fr-FR" sz="2000" dirty="0"/>
              <a:t>Du sens</a:t>
            </a:r>
          </a:p>
          <a:p>
            <a:pPr lvl="2"/>
            <a:r>
              <a:rPr lang="fr-FR" sz="1800" dirty="0"/>
              <a:t>Ce que j’ai toujours voulu savoir à propos du droit canon sans jamais oser poser la question!</a:t>
            </a:r>
          </a:p>
          <a:p>
            <a:pPr lvl="2"/>
            <a:r>
              <a:rPr lang="fr-FR" sz="1800" dirty="0"/>
              <a:t>Des questions précises?</a:t>
            </a:r>
          </a:p>
          <a:p>
            <a:pPr lvl="2"/>
            <a:r>
              <a:rPr lang="en-CA" sz="2000" dirty="0">
                <a:hlinkClick r:id="rId4" action="ppaction://hlinkfile"/>
              </a:rPr>
              <a:t>CHI Questions.docx</a:t>
            </a:r>
            <a:endParaRPr lang="en-CA" sz="2000" dirty="0"/>
          </a:p>
          <a:p>
            <a:pPr lvl="1"/>
            <a:endParaRPr lang="en-CA" sz="2000" dirty="0"/>
          </a:p>
          <a:p>
            <a:pPr marL="0" indent="0">
              <a:buNone/>
            </a:pPr>
            <a:endParaRPr lang="en-CA" sz="2000" dirty="0"/>
          </a:p>
          <a:p>
            <a:pPr marL="457200" lvl="1" indent="0">
              <a:buNone/>
            </a:pPr>
            <a:endParaRPr lang="en-CA" dirty="0"/>
          </a:p>
        </p:txBody>
      </p:sp>
      <p:sp>
        <p:nvSpPr>
          <p:cNvPr id="3" name="Date Placeholder 2"/>
          <p:cNvSpPr>
            <a:spLocks noGrp="1"/>
          </p:cNvSpPr>
          <p:nvPr>
            <p:ph type="dt" sz="half" idx="10"/>
          </p:nvPr>
        </p:nvSpPr>
        <p:spPr/>
        <p:txBody>
          <a:bodyPr/>
          <a:lstStyle/>
          <a:p>
            <a:r>
              <a:rPr lang="en-US"/>
              <a:t>25 avril 2019</a:t>
            </a:r>
            <a:endParaRPr lang="en-CA" dirty="0"/>
          </a:p>
        </p:txBody>
      </p:sp>
      <p:sp>
        <p:nvSpPr>
          <p:cNvPr id="4" name="Slide Number Placeholder 3"/>
          <p:cNvSpPr>
            <a:spLocks noGrp="1"/>
          </p:cNvSpPr>
          <p:nvPr>
            <p:ph type="sldNum" sz="quarter" idx="12"/>
          </p:nvPr>
        </p:nvSpPr>
        <p:spPr/>
        <p:txBody>
          <a:bodyPr/>
          <a:lstStyle/>
          <a:p>
            <a:fld id="{9EE957BC-FC6C-4D52-807F-0E3F2D214DAB}" type="slidenum">
              <a:rPr lang="en-CA" smtClean="0"/>
              <a:t>75</a:t>
            </a:fld>
            <a:endParaRPr lang="en-CA" dirty="0"/>
          </a:p>
        </p:txBody>
      </p:sp>
    </p:spTree>
    <p:extLst>
      <p:ext uri="{BB962C8B-B14F-4D97-AF65-F5344CB8AC3E}">
        <p14:creationId xmlns:p14="http://schemas.microsoft.com/office/powerpoint/2010/main" val="5056283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728472"/>
            <a:ext cx="5747657" cy="5360446"/>
          </a:xfrm>
          <a:prstGeom prst="rect">
            <a:avLst/>
          </a:prstGeom>
        </p:spPr>
      </p:pic>
      <p:sp>
        <p:nvSpPr>
          <p:cNvPr id="2" name="Date Placeholder 1"/>
          <p:cNvSpPr>
            <a:spLocks noGrp="1"/>
          </p:cNvSpPr>
          <p:nvPr>
            <p:ph type="dt" sz="half" idx="10"/>
          </p:nvPr>
        </p:nvSpPr>
        <p:spPr/>
        <p:txBody>
          <a:bodyPr/>
          <a:lstStyle/>
          <a:p>
            <a:r>
              <a:rPr lang="en-US"/>
              <a:t>25 avril 2019</a:t>
            </a:r>
            <a:endParaRPr lang="en-CA" dirty="0"/>
          </a:p>
        </p:txBody>
      </p:sp>
      <p:sp>
        <p:nvSpPr>
          <p:cNvPr id="3" name="Slide Number Placeholder 2"/>
          <p:cNvSpPr>
            <a:spLocks noGrp="1"/>
          </p:cNvSpPr>
          <p:nvPr>
            <p:ph type="sldNum" sz="quarter" idx="12"/>
          </p:nvPr>
        </p:nvSpPr>
        <p:spPr/>
        <p:txBody>
          <a:bodyPr/>
          <a:lstStyle/>
          <a:p>
            <a:fld id="{9EE957BC-FC6C-4D52-807F-0E3F2D214DAB}" type="slidenum">
              <a:rPr lang="en-CA" smtClean="0"/>
              <a:t>76</a:t>
            </a:fld>
            <a:endParaRPr lang="en-CA" dirty="0"/>
          </a:p>
        </p:txBody>
      </p:sp>
    </p:spTree>
    <p:extLst>
      <p:ext uri="{BB962C8B-B14F-4D97-AF65-F5344CB8AC3E}">
        <p14:creationId xmlns:p14="http://schemas.microsoft.com/office/powerpoint/2010/main" val="3858534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03" y="135149"/>
            <a:ext cx="11430000" cy="737687"/>
          </a:xfrm>
        </p:spPr>
        <p:txBody>
          <a:bodyPr>
            <a:normAutofit fontScale="90000"/>
          </a:bodyPr>
          <a:lstStyle/>
          <a:p>
            <a:pPr algn="ctr"/>
            <a:r>
              <a:rPr lang="fr-FR" dirty="0"/>
              <a:t>Les lois : des commandements en matière de relations</a:t>
            </a:r>
            <a:endParaRPr lang="en-CA"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74927" y="1679170"/>
            <a:ext cx="3181190" cy="4289246"/>
          </a:xfrm>
        </p:spPr>
      </p:pic>
      <p:sp>
        <p:nvSpPr>
          <p:cNvPr id="5" name="Content Placeholder 4"/>
          <p:cNvSpPr>
            <a:spLocks noGrp="1"/>
          </p:cNvSpPr>
          <p:nvPr>
            <p:ph sz="half" idx="2"/>
          </p:nvPr>
        </p:nvSpPr>
        <p:spPr>
          <a:xfrm>
            <a:off x="4380807" y="1072342"/>
            <a:ext cx="7811194" cy="5561214"/>
          </a:xfrm>
        </p:spPr>
        <p:txBody>
          <a:bodyPr anchor="t">
            <a:normAutofit/>
          </a:bodyPr>
          <a:lstStyle/>
          <a:p>
            <a:r>
              <a:rPr lang="en-CA" b="1" dirty="0"/>
              <a:t>1752 canons</a:t>
            </a:r>
          </a:p>
          <a:p>
            <a:pPr lvl="1"/>
            <a:r>
              <a:rPr lang="en-CA" dirty="0"/>
              <a:t>Livre 1 – </a:t>
            </a:r>
            <a:r>
              <a:rPr lang="en-CA" dirty="0" err="1"/>
              <a:t>Normes</a:t>
            </a:r>
            <a:r>
              <a:rPr lang="en-CA" dirty="0"/>
              <a:t> </a:t>
            </a:r>
            <a:r>
              <a:rPr lang="en-CA" dirty="0" err="1"/>
              <a:t>générales</a:t>
            </a:r>
            <a:r>
              <a:rPr lang="en-CA" dirty="0"/>
              <a:t> …</a:t>
            </a:r>
          </a:p>
          <a:p>
            <a:pPr lvl="2"/>
            <a:r>
              <a:rPr lang="fr-FR" sz="1600" b="1" dirty="0">
                <a:solidFill>
                  <a:srgbClr val="FF0000"/>
                </a:solidFill>
              </a:rPr>
              <a:t>Les Statuts et les Règlements</a:t>
            </a:r>
          </a:p>
          <a:p>
            <a:pPr lvl="2"/>
            <a:r>
              <a:rPr lang="fr-FR" sz="1600" b="1" dirty="0">
                <a:solidFill>
                  <a:srgbClr val="FF0000"/>
                </a:solidFill>
              </a:rPr>
              <a:t>Personnes physiques et personnes juridiques</a:t>
            </a:r>
            <a:endParaRPr lang="en-CA" sz="1600" b="1" dirty="0">
              <a:solidFill>
                <a:srgbClr val="FF0000"/>
              </a:solidFill>
            </a:endParaRPr>
          </a:p>
          <a:p>
            <a:pPr lvl="1"/>
            <a:r>
              <a:rPr lang="fr-FR" dirty="0">
                <a:solidFill>
                  <a:schemeClr val="tx1"/>
                </a:solidFill>
              </a:rPr>
              <a:t>Livre II – Le peuple de Dieu</a:t>
            </a:r>
          </a:p>
          <a:p>
            <a:pPr lvl="1"/>
            <a:r>
              <a:rPr lang="fr-FR" dirty="0">
                <a:solidFill>
                  <a:schemeClr val="tx1"/>
                </a:solidFill>
              </a:rPr>
              <a:t>Livre III – La fonction d’enseignement de l’Église</a:t>
            </a:r>
            <a:endParaRPr lang="en-CA" dirty="0">
              <a:solidFill>
                <a:schemeClr val="tx1"/>
              </a:solidFill>
            </a:endParaRPr>
          </a:p>
          <a:p>
            <a:pPr lvl="2"/>
            <a:r>
              <a:rPr lang="en-CA" sz="1600" b="1" dirty="0" err="1">
                <a:solidFill>
                  <a:srgbClr val="FF0000"/>
                </a:solidFill>
              </a:rPr>
              <a:t>L’éducation</a:t>
            </a:r>
            <a:r>
              <a:rPr lang="en-CA" sz="1600" b="1" dirty="0">
                <a:solidFill>
                  <a:srgbClr val="FF0000"/>
                </a:solidFill>
              </a:rPr>
              <a:t> </a:t>
            </a:r>
            <a:r>
              <a:rPr lang="en-CA" sz="1600" b="1" dirty="0" err="1">
                <a:solidFill>
                  <a:srgbClr val="FF0000"/>
                </a:solidFill>
              </a:rPr>
              <a:t>catholique</a:t>
            </a:r>
            <a:endParaRPr lang="en-CA" sz="1600" b="1" dirty="0">
              <a:solidFill>
                <a:srgbClr val="FF0000"/>
              </a:solidFill>
            </a:endParaRPr>
          </a:p>
          <a:p>
            <a:pPr lvl="1"/>
            <a:r>
              <a:rPr lang="fr-FR" dirty="0">
                <a:solidFill>
                  <a:schemeClr val="tx1"/>
                </a:solidFill>
              </a:rPr>
              <a:t>Livre IV – La fonction de sanctification de l’Église</a:t>
            </a:r>
          </a:p>
          <a:p>
            <a:pPr lvl="1"/>
            <a:r>
              <a:rPr lang="fr-FR" dirty="0">
                <a:solidFill>
                  <a:schemeClr val="tx1"/>
                </a:solidFill>
              </a:rPr>
              <a:t>Livre V – </a:t>
            </a:r>
            <a:r>
              <a:rPr lang="en-CA" b="1" dirty="0">
                <a:solidFill>
                  <a:srgbClr val="FF0000"/>
                </a:solidFill>
              </a:rPr>
              <a:t>Les </a:t>
            </a:r>
            <a:r>
              <a:rPr lang="en-CA" b="1" dirty="0" err="1">
                <a:solidFill>
                  <a:srgbClr val="FF0000"/>
                </a:solidFill>
              </a:rPr>
              <a:t>biens</a:t>
            </a:r>
            <a:r>
              <a:rPr lang="en-CA" b="1" dirty="0">
                <a:solidFill>
                  <a:srgbClr val="FF0000"/>
                </a:solidFill>
              </a:rPr>
              <a:t> </a:t>
            </a:r>
            <a:r>
              <a:rPr lang="en-CA" b="1" dirty="0" err="1">
                <a:solidFill>
                  <a:srgbClr val="FF0000"/>
                </a:solidFill>
              </a:rPr>
              <a:t>temporels</a:t>
            </a:r>
            <a:endParaRPr lang="en-CA" b="1" dirty="0">
              <a:solidFill>
                <a:srgbClr val="FF0000"/>
              </a:solidFill>
            </a:endParaRPr>
          </a:p>
          <a:p>
            <a:pPr lvl="1"/>
            <a:r>
              <a:rPr lang="fr-FR" dirty="0">
                <a:solidFill>
                  <a:schemeClr val="tx1"/>
                </a:solidFill>
              </a:rPr>
              <a:t>Livre VI – Les sanctions dans l’Église</a:t>
            </a:r>
          </a:p>
          <a:p>
            <a:pPr lvl="1"/>
            <a:r>
              <a:rPr lang="fr-FR" dirty="0">
                <a:solidFill>
                  <a:schemeClr val="tx1"/>
                </a:solidFill>
              </a:rPr>
              <a:t>Livre VII – Les procès</a:t>
            </a:r>
          </a:p>
          <a:p>
            <a:pPr lvl="2"/>
            <a:r>
              <a:rPr lang="fr-FR" dirty="0">
                <a:solidFill>
                  <a:schemeClr val="tx1"/>
                </a:solidFill>
              </a:rPr>
              <a:t>Tribunaux et procès</a:t>
            </a:r>
          </a:p>
          <a:p>
            <a:pPr lvl="1"/>
            <a:r>
              <a:rPr lang="fr-FR" dirty="0">
                <a:solidFill>
                  <a:schemeClr val="tx1"/>
                </a:solidFill>
              </a:rPr>
              <a:t>Canon 1752: </a:t>
            </a:r>
            <a:r>
              <a:rPr lang="en-CA" b="1" dirty="0">
                <a:solidFill>
                  <a:schemeClr val="tx1"/>
                </a:solidFill>
              </a:rPr>
              <a:t> </a:t>
            </a:r>
            <a:r>
              <a:rPr lang="fr-FR" b="1" dirty="0">
                <a:solidFill>
                  <a:srgbClr val="FF0000"/>
                </a:solidFill>
              </a:rPr>
              <a:t>« sans perdre de vue le salut des âmes qui doit toujours être dans l’Église la loi suprême »</a:t>
            </a:r>
            <a:endParaRPr lang="en-CA" dirty="0">
              <a:solidFill>
                <a:schemeClr val="tx1"/>
              </a:solidFill>
            </a:endParaRPr>
          </a:p>
        </p:txBody>
      </p:sp>
      <p:sp>
        <p:nvSpPr>
          <p:cNvPr id="3" name="Date Placeholder 2"/>
          <p:cNvSpPr>
            <a:spLocks noGrp="1"/>
          </p:cNvSpPr>
          <p:nvPr>
            <p:ph type="dt" sz="half" idx="10"/>
          </p:nvPr>
        </p:nvSpPr>
        <p:spPr/>
        <p:txBody>
          <a:bodyPr/>
          <a:lstStyle/>
          <a:p>
            <a:r>
              <a:rPr lang="en-US"/>
              <a:t>25 avril 2019</a:t>
            </a:r>
            <a:endParaRPr lang="en-CA" dirty="0"/>
          </a:p>
        </p:txBody>
      </p:sp>
      <p:sp>
        <p:nvSpPr>
          <p:cNvPr id="4" name="Slide Number Placeholder 3"/>
          <p:cNvSpPr>
            <a:spLocks noGrp="1"/>
          </p:cNvSpPr>
          <p:nvPr>
            <p:ph type="sldNum" sz="quarter" idx="12"/>
          </p:nvPr>
        </p:nvSpPr>
        <p:spPr/>
        <p:txBody>
          <a:bodyPr/>
          <a:lstStyle/>
          <a:p>
            <a:fld id="{9EE957BC-FC6C-4D52-807F-0E3F2D214DAB}" type="slidenum">
              <a:rPr lang="en-CA" smtClean="0"/>
              <a:t>8</a:t>
            </a:fld>
            <a:endParaRPr lang="en-CA" dirty="0"/>
          </a:p>
        </p:txBody>
      </p:sp>
    </p:spTree>
    <p:extLst>
      <p:ext uri="{BB962C8B-B14F-4D97-AF65-F5344CB8AC3E}">
        <p14:creationId xmlns:p14="http://schemas.microsoft.com/office/powerpoint/2010/main" val="1496240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Des </a:t>
            </a:r>
            <a:r>
              <a:rPr lang="en-CA" dirty="0" err="1"/>
              <a:t>sœurs</a:t>
            </a:r>
            <a:r>
              <a:rPr lang="en-CA" dirty="0"/>
              <a:t> aux </a:t>
            </a:r>
            <a:r>
              <a:rPr lang="en-CA" dirty="0" err="1"/>
              <a:t>parrains</a:t>
            </a:r>
            <a:endParaRPr lang="en-CA" dirty="0"/>
          </a:p>
        </p:txBody>
      </p:sp>
      <p:pic>
        <p:nvPicPr>
          <p:cNvPr id="7" name="Content Placeholder 6" descr="Sharon's life stories: Sure, I wish I'd practiced mo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28800" y="1769349"/>
            <a:ext cx="3631406" cy="3800871"/>
          </a:xfrm>
        </p:spPr>
      </p:pic>
      <p:pic>
        <p:nvPicPr>
          <p:cNvPr id="8" name="Content Placeholder 7" descr="Faciliti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9237" y="3591099"/>
            <a:ext cx="6561506" cy="1064028"/>
          </a:xfrm>
        </p:spPr>
      </p:pic>
      <p:sp>
        <p:nvSpPr>
          <p:cNvPr id="5" name="Date Placeholder 4"/>
          <p:cNvSpPr>
            <a:spLocks noGrp="1"/>
          </p:cNvSpPr>
          <p:nvPr>
            <p:ph type="dt" sz="half" idx="10"/>
          </p:nvPr>
        </p:nvSpPr>
        <p:spPr/>
        <p:txBody>
          <a:bodyPr/>
          <a:lstStyle/>
          <a:p>
            <a:r>
              <a:rPr lang="en-US"/>
              <a:t>25 avril 2019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9</a:t>
            </a:fld>
            <a:endParaRPr lang="en-US" dirty="0"/>
          </a:p>
        </p:txBody>
      </p:sp>
      <p:sp>
        <p:nvSpPr>
          <p:cNvPr id="3" name="TextBox 2">
            <a:extLst>
              <a:ext uri="{FF2B5EF4-FFF2-40B4-BE49-F238E27FC236}">
                <a16:creationId xmlns:a16="http://schemas.microsoft.com/office/drawing/2014/main" id="{AF43B872-CB5F-42A7-A36E-4CC89416E3CD}"/>
              </a:ext>
            </a:extLst>
          </p:cNvPr>
          <p:cNvSpPr txBox="1"/>
          <p:nvPr/>
        </p:nvSpPr>
        <p:spPr>
          <a:xfrm>
            <a:off x="1828800" y="4953001"/>
            <a:ext cx="3631406" cy="646331"/>
          </a:xfrm>
          <a:prstGeom prst="rect">
            <a:avLst/>
          </a:prstGeom>
          <a:solidFill>
            <a:schemeClr val="bg1"/>
          </a:solidFill>
        </p:spPr>
        <p:txBody>
          <a:bodyPr wrap="square" rtlCol="0">
            <a:spAutoFit/>
          </a:bodyPr>
          <a:lstStyle/>
          <a:p>
            <a:r>
              <a:rPr lang="en-US" b="1" dirty="0"/>
              <a:t>Les Religieuses </a:t>
            </a:r>
            <a:r>
              <a:rPr lang="en-US" b="1" dirty="0" err="1"/>
              <a:t>hospitalières</a:t>
            </a:r>
            <a:r>
              <a:rPr lang="en-US" b="1" dirty="0"/>
              <a:t>  de St-Joseph</a:t>
            </a:r>
          </a:p>
        </p:txBody>
      </p:sp>
    </p:spTree>
    <p:extLst>
      <p:ext uri="{BB962C8B-B14F-4D97-AF65-F5344CB8AC3E}">
        <p14:creationId xmlns:p14="http://schemas.microsoft.com/office/powerpoint/2010/main" val="262670721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1693</TotalTime>
  <Words>3382</Words>
  <Application>Microsoft Office PowerPoint</Application>
  <PresentationFormat>Widescreen</PresentationFormat>
  <Paragraphs>624</Paragraphs>
  <Slides>76</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76</vt:i4>
      </vt:variant>
    </vt:vector>
  </HeadingPairs>
  <TitlesOfParts>
    <vt:vector size="84" baseType="lpstr">
      <vt:lpstr>arial</vt:lpstr>
      <vt:lpstr>arial</vt:lpstr>
      <vt:lpstr>Calibri</vt:lpstr>
      <vt:lpstr>Century Gothic</vt:lpstr>
      <vt:lpstr>Trebuchet MS</vt:lpstr>
      <vt:lpstr>Wingdings</vt:lpstr>
      <vt:lpstr>Wingdings 3</vt:lpstr>
      <vt:lpstr>Wisp</vt:lpstr>
      <vt:lpstr>Santé catholique internationale</vt:lpstr>
      <vt:lpstr>PowerPoint Presentation</vt:lpstr>
      <vt:lpstr>Un ordre du jour flexible</vt:lpstr>
      <vt:lpstr>L’ordre du jour</vt:lpstr>
      <vt:lpstr>L’ordre du jour</vt:lpstr>
      <vt:lpstr>Qu’est-ce que le droit canonique?</vt:lpstr>
      <vt:lpstr>La loi au service de la communauté des croyants</vt:lpstr>
      <vt:lpstr>Les lois : des commandements en matière de relations</vt:lpstr>
      <vt:lpstr>Des sœurs aux parrains</vt:lpstr>
      <vt:lpstr>Vatican II</vt:lpstr>
      <vt:lpstr>Les soins de santé catholiques – un nouveau modèle</vt:lpstr>
      <vt:lpstr>PowerPoint Presentation</vt:lpstr>
      <vt:lpstr>Le changement – nous est imposé!</vt:lpstr>
      <vt:lpstr>Continuer notre mission</vt:lpstr>
      <vt:lpstr>Statuts et règlements canoniques</vt:lpstr>
      <vt:lpstr>Une fondation pour soutenir notre mission</vt:lpstr>
      <vt:lpstr>La création d’une PJP (parrain)</vt:lpstr>
      <vt:lpstr>La demande du statut de PJP</vt:lpstr>
      <vt:lpstr>Des structures de reddition de comptes</vt:lpstr>
      <vt:lpstr>Les qualités des œuvres parrainées</vt:lpstr>
      <vt:lpstr>Le rôle de l’évêque</vt:lpstr>
      <vt:lpstr>Le droit canon et l’administration</vt:lpstr>
      <vt:lpstr>Quand l’ordinaire devient extraordinaire</vt:lpstr>
      <vt:lpstr>Les lois et l’administration</vt:lpstr>
      <vt:lpstr>Les lois et l’administration</vt:lpstr>
      <vt:lpstr>LA PERLE DE GRAND PRIX  Des outils pour mesurer l’identité catholique  (Morrisey 2011) </vt:lpstr>
      <vt:lpstr>PowerPoint Presentation</vt:lpstr>
      <vt:lpstr>L’identité catholique : les pouvoirs réservés (Morrisey, 2011)</vt:lpstr>
      <vt:lpstr>L’identité catholique : les pouvoirs réservés (Morrisey, 2011)</vt:lpstr>
      <vt:lpstr>L’identité catholique : les pouvoirs réservés (Morrisey, 2011)</vt:lpstr>
      <vt:lpstr>L’identité catholique : les pouvoirs réservés (Morrisey, 2011)</vt:lpstr>
      <vt:lpstr>Qu’est-ce que ça veut dire pour moi?</vt:lpstr>
      <vt:lpstr>Remplir la mission de l’Église</vt:lpstr>
      <vt:lpstr>PowerPoint Presentation</vt:lpstr>
      <vt:lpstr>PowerPoint Presentation</vt:lpstr>
      <vt:lpstr>Les réalités de notre monde</vt:lpstr>
      <vt:lpstr>La foi catholique dans le contexte mondial</vt:lpstr>
      <vt:lpstr>La place de la religion dans la vie des Canadiennes et des Canadiennes</vt:lpstr>
      <vt:lpstr>Les religions auxquelles s’identifient les Canadiens  Statistique Canada, Recensement national des ménages, 2011</vt:lpstr>
      <vt:lpstr>La répartition des religions au Canada, 1971-2011 http://www.pewforum.org/2013/06/27/canadas-changing-religious-landscape/ </vt:lpstr>
      <vt:lpstr>Hausse du nombre de personnes sans affiliation religieuse au Canada et aux États-Unis</vt:lpstr>
      <vt:lpstr>Les tendances à la désaffiliation au Canada, par région</vt:lpstr>
      <vt:lpstr>Des pressions externes et internes</vt:lpstr>
      <vt:lpstr>Pressions externes sur la préservation de l’identité catholique</vt:lpstr>
      <vt:lpstr>Les pressions externes sur la préservation de l’identité catholique</vt:lpstr>
      <vt:lpstr>Les pressions externes sur la préservation de l’identité catholique</vt:lpstr>
      <vt:lpstr>Conflits de valeurs</vt:lpstr>
      <vt:lpstr>Interdits</vt:lpstr>
      <vt:lpstr>PowerPoint Presentation</vt:lpstr>
      <vt:lpstr>La loi et la vie – Un équilibre délicat</vt:lpstr>
      <vt:lpstr>Les critères internes: L’enseignement social catholique</vt:lpstr>
      <vt:lpstr>Les critères internes: guides d’éthique de la santé</vt:lpstr>
      <vt:lpstr>Guide d'éthique de la santé </vt:lpstr>
      <vt:lpstr>Guide d'éthique de la santé </vt:lpstr>
      <vt:lpstr>De nouvelles approches de la culture</vt:lpstr>
      <vt:lpstr>Les prophètes </vt:lpstr>
      <vt:lpstr>Porteurs d’espérance  (Bruggemann, W., 2007.)</vt:lpstr>
      <vt:lpstr>Dire l’Évangile</vt:lpstr>
      <vt:lpstr>L’identité catholique intérieure : la foi sous pression</vt:lpstr>
      <vt:lpstr>Guérir comme Jésus guérissait</vt:lpstr>
      <vt:lpstr>Le visage de la miséricorde et de l’inclusivité</vt:lpstr>
      <vt:lpstr>Diriger en montrant l’exemple</vt:lpstr>
      <vt:lpstr>L’identité catholique : la miséricorde en action</vt:lpstr>
      <vt:lpstr>Les intuitions du pape François</vt:lpstr>
      <vt:lpstr>Message de Noël du pape à la Curie</vt:lpstr>
      <vt:lpstr>Les messages du pape à la Curie  (et à nous qui sommes dans l’administration)</vt:lpstr>
      <vt:lpstr>Les maladies de la Curie (de l’administration)</vt:lpstr>
      <vt:lpstr>Immoral, indispensable</vt:lpstr>
      <vt:lpstr>Abuser des affaires</vt:lpstr>
      <vt:lpstr>La pétrification mentale et spirituelle</vt:lpstr>
      <vt:lpstr>Planification excessive et fonctionnalisme</vt:lpstr>
      <vt:lpstr>La schizophrénie existentielle</vt:lpstr>
      <vt:lpstr>Nous vivons dans l’espérance… en continuant de servir pour faire advenir le Royaume de Dieu </vt:lpstr>
      <vt:lpstr>Questions/Commentaires</vt:lpstr>
      <vt:lpstr>Évaluation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 Health International</dc:title>
  <dc:creator>Bonnie MacLellan</dc:creator>
  <cp:lastModifiedBy>David Levangie</cp:lastModifiedBy>
  <cp:revision>58</cp:revision>
  <cp:lastPrinted>2019-04-09T23:06:06Z</cp:lastPrinted>
  <dcterms:created xsi:type="dcterms:W3CDTF">2019-04-02T23:55:24Z</dcterms:created>
  <dcterms:modified xsi:type="dcterms:W3CDTF">2019-11-05T17:26:42Z</dcterms:modified>
</cp:coreProperties>
</file>